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85" r:id="rId4"/>
    <p:sldId id="299" r:id="rId5"/>
    <p:sldId id="303" r:id="rId6"/>
    <p:sldId id="304" r:id="rId7"/>
    <p:sldId id="301" r:id="rId8"/>
    <p:sldId id="297" r:id="rId9"/>
    <p:sldId id="305" r:id="rId10"/>
    <p:sldId id="302" r:id="rId11"/>
    <p:sldId id="300" r:id="rId12"/>
    <p:sldId id="273" r:id="rId13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85D8E"/>
    <a:srgbClr val="1A3B5C"/>
    <a:srgbClr val="102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57FACE-23CC-4EE2-BB8D-B23F01C33550}" v="15" dt="2019-02-19T02:30:30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60833" autoAdjust="0"/>
  </p:normalViewPr>
  <p:slideViewPr>
    <p:cSldViewPr>
      <p:cViewPr>
        <p:scale>
          <a:sx n="60" d="100"/>
          <a:sy n="60" d="100"/>
        </p:scale>
        <p:origin x="-246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 Pham" userId="d08e8d74bc23c924" providerId="Windows Live" clId="Web-{D357FACE-23CC-4EE2-BB8D-B23F01C33550}"/>
    <pc:docChg chg="modSld">
      <pc:chgData name="Lan Pham" userId="d08e8d74bc23c924" providerId="Windows Live" clId="Web-{D357FACE-23CC-4EE2-BB8D-B23F01C33550}" dt="2019-02-19T02:46:34.742" v="394"/>
      <pc:docMkLst>
        <pc:docMk/>
      </pc:docMkLst>
      <pc:sldChg chg="addSp delSp modSp">
        <pc:chgData name="Lan Pham" userId="d08e8d74bc23c924" providerId="Windows Live" clId="Web-{D357FACE-23CC-4EE2-BB8D-B23F01C33550}" dt="2019-02-19T02:13:36.930" v="199" actId="1076"/>
        <pc:sldMkLst>
          <pc:docMk/>
          <pc:sldMk cId="0" sldId="256"/>
        </pc:sldMkLst>
        <pc:spChg chg="add del mod">
          <ac:chgData name="Lan Pham" userId="d08e8d74bc23c924" providerId="Windows Live" clId="Web-{D357FACE-23CC-4EE2-BB8D-B23F01C33550}" dt="2019-02-19T02:00:59.220" v="16"/>
          <ac:spMkLst>
            <pc:docMk/>
            <pc:sldMk cId="0" sldId="256"/>
            <ac:spMk id="6" creationId="{A77B384C-D809-4563-A884-E0EA4013FAD1}"/>
          </ac:spMkLst>
        </pc:spChg>
        <pc:grpChg chg="mod">
          <ac:chgData name="Lan Pham" userId="d08e8d74bc23c924" providerId="Windows Live" clId="Web-{D357FACE-23CC-4EE2-BB8D-B23F01C33550}" dt="2019-02-19T02:01:05.798" v="18" actId="1076"/>
          <ac:grpSpMkLst>
            <pc:docMk/>
            <pc:sldMk cId="0" sldId="256"/>
            <ac:grpSpMk id="2050" creationId="{00000000-0000-0000-0000-000000000000}"/>
          </ac:grpSpMkLst>
        </pc:grpChg>
        <pc:picChg chg="add del mod">
          <ac:chgData name="Lan Pham" userId="d08e8d74bc23c924" providerId="Windows Live" clId="Web-{D357FACE-23CC-4EE2-BB8D-B23F01C33550}" dt="2019-02-19T01:58:32.197" v="6"/>
          <ac:picMkLst>
            <pc:docMk/>
            <pc:sldMk cId="0" sldId="256"/>
            <ac:picMk id="2" creationId="{772DCE5B-C11F-4093-A5DF-A05D18DFC1AA}"/>
          </ac:picMkLst>
        </pc:picChg>
        <pc:picChg chg="add mod">
          <ac:chgData name="Lan Pham" userId="d08e8d74bc23c924" providerId="Windows Live" clId="Web-{D357FACE-23CC-4EE2-BB8D-B23F01C33550}" dt="2019-02-19T02:13:36.930" v="199" actId="1076"/>
          <ac:picMkLst>
            <pc:docMk/>
            <pc:sldMk cId="0" sldId="256"/>
            <ac:picMk id="4" creationId="{7843B6C7-733C-4CBE-9192-33003076953F}"/>
          </ac:picMkLst>
        </pc:picChg>
        <pc:picChg chg="del">
          <ac:chgData name="Lan Pham" userId="d08e8d74bc23c924" providerId="Windows Live" clId="Web-{D357FACE-23CC-4EE2-BB8D-B23F01C33550}" dt="2019-02-19T01:58:32.197" v="7"/>
          <ac:picMkLst>
            <pc:docMk/>
            <pc:sldMk cId="0" sldId="256"/>
            <ac:picMk id="2051" creationId="{00000000-0000-0000-0000-000000000000}"/>
          </ac:picMkLst>
        </pc:picChg>
      </pc:sldChg>
      <pc:sldChg chg="addSp delSp modSp">
        <pc:chgData name="Lan Pham" userId="d08e8d74bc23c924" providerId="Windows Live" clId="Web-{D357FACE-23CC-4EE2-BB8D-B23F01C33550}" dt="2019-02-19T02:04:33.603" v="59" actId="1076"/>
        <pc:sldMkLst>
          <pc:docMk/>
          <pc:sldMk cId="0" sldId="258"/>
        </pc:sldMkLst>
        <pc:spChg chg="mod">
          <ac:chgData name="Lan Pham" userId="d08e8d74bc23c924" providerId="Windows Live" clId="Web-{D357FACE-23CC-4EE2-BB8D-B23F01C33550}" dt="2019-02-19T02:04:33.603" v="59" actId="1076"/>
          <ac:spMkLst>
            <pc:docMk/>
            <pc:sldMk cId="0" sldId="258"/>
            <ac:spMk id="9" creationId="{00000000-0000-0000-0000-000000000000}"/>
          </ac:spMkLst>
        </pc:spChg>
        <pc:picChg chg="add mod">
          <ac:chgData name="Lan Pham" userId="d08e8d74bc23c924" providerId="Windows Live" clId="Web-{D357FACE-23CC-4EE2-BB8D-B23F01C33550}" dt="2019-02-19T02:01:45.191" v="28" actId="14100"/>
          <ac:picMkLst>
            <pc:docMk/>
            <pc:sldMk cId="0" sldId="258"/>
            <ac:picMk id="2" creationId="{A18A7F26-669A-484E-BD03-E927CFDDA36B}"/>
          </ac:picMkLst>
        </pc:picChg>
        <pc:picChg chg="del">
          <ac:chgData name="Lan Pham" userId="d08e8d74bc23c924" providerId="Windows Live" clId="Web-{D357FACE-23CC-4EE2-BB8D-B23F01C33550}" dt="2019-02-19T02:01:30.769" v="24"/>
          <ac:picMkLst>
            <pc:docMk/>
            <pc:sldMk cId="0" sldId="258"/>
            <ac:picMk id="3076" creationId="{00000000-0000-0000-0000-000000000000}"/>
          </ac:picMkLst>
        </pc:picChg>
      </pc:sldChg>
      <pc:sldChg chg="addSp delSp modSp">
        <pc:chgData name="Lan Pham" userId="d08e8d74bc23c924" providerId="Windows Live" clId="Web-{D357FACE-23CC-4EE2-BB8D-B23F01C33550}" dt="2019-02-19T02:15:00.056" v="231" actId="1076"/>
        <pc:sldMkLst>
          <pc:docMk/>
          <pc:sldMk cId="0" sldId="273"/>
        </pc:sldMkLst>
        <pc:spChg chg="mod">
          <ac:chgData name="Lan Pham" userId="d08e8d74bc23c924" providerId="Windows Live" clId="Web-{D357FACE-23CC-4EE2-BB8D-B23F01C33550}" dt="2019-02-19T02:15:00.056" v="231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Lan Pham" userId="d08e8d74bc23c924" providerId="Windows Live" clId="Web-{D357FACE-23CC-4EE2-BB8D-B23F01C33550}" dt="2019-02-19T02:14:56.259" v="229" actId="1076"/>
          <ac:spMkLst>
            <pc:docMk/>
            <pc:sldMk cId="0" sldId="273"/>
            <ac:spMk id="5" creationId="{00000000-0000-0000-0000-000000000000}"/>
          </ac:spMkLst>
        </pc:spChg>
        <pc:spChg chg="mod">
          <ac:chgData name="Lan Pham" userId="d08e8d74bc23c924" providerId="Windows Live" clId="Web-{D357FACE-23CC-4EE2-BB8D-B23F01C33550}" dt="2019-02-19T02:14:56.275" v="230" actId="1076"/>
          <ac:spMkLst>
            <pc:docMk/>
            <pc:sldMk cId="0" sldId="273"/>
            <ac:spMk id="6" creationId="{00000000-0000-0000-0000-000000000000}"/>
          </ac:spMkLst>
        </pc:spChg>
        <pc:picChg chg="add mod">
          <ac:chgData name="Lan Pham" userId="d08e8d74bc23c924" providerId="Windows Live" clId="Web-{D357FACE-23CC-4EE2-BB8D-B23F01C33550}" dt="2019-02-19T02:14:50.071" v="228" actId="1076"/>
          <ac:picMkLst>
            <pc:docMk/>
            <pc:sldMk cId="0" sldId="273"/>
            <ac:picMk id="3" creationId="{C9EB57EB-FAF2-4CA1-A039-51CB71C807B6}"/>
          </ac:picMkLst>
        </pc:picChg>
        <pc:picChg chg="del">
          <ac:chgData name="Lan Pham" userId="d08e8d74bc23c924" providerId="Windows Live" clId="Web-{D357FACE-23CC-4EE2-BB8D-B23F01C33550}" dt="2019-02-19T02:13:41.664" v="200"/>
          <ac:picMkLst>
            <pc:docMk/>
            <pc:sldMk cId="0" sldId="273"/>
            <ac:picMk id="13315" creationId="{00000000-0000-0000-0000-000000000000}"/>
          </ac:picMkLst>
        </pc:picChg>
      </pc:sldChg>
      <pc:sldChg chg="addSp delSp modSp">
        <pc:chgData name="Lan Pham" userId="d08e8d74bc23c924" providerId="Windows Live" clId="Web-{D357FACE-23CC-4EE2-BB8D-B23F01C33550}" dt="2019-02-19T02:05:27.011" v="72" actId="1076"/>
        <pc:sldMkLst>
          <pc:docMk/>
          <pc:sldMk cId="0" sldId="285"/>
        </pc:sldMkLst>
        <pc:spChg chg="mod">
          <ac:chgData name="Lan Pham" userId="d08e8d74bc23c924" providerId="Windows Live" clId="Web-{D357FACE-23CC-4EE2-BB8D-B23F01C33550}" dt="2019-02-19T02:05:19.276" v="70" actId="1076"/>
          <ac:spMkLst>
            <pc:docMk/>
            <pc:sldMk cId="0" sldId="285"/>
            <ac:spMk id="4" creationId="{00000000-0000-0000-0000-000000000000}"/>
          </ac:spMkLst>
        </pc:spChg>
        <pc:picChg chg="add mod">
          <ac:chgData name="Lan Pham" userId="d08e8d74bc23c924" providerId="Windows Live" clId="Web-{D357FACE-23CC-4EE2-BB8D-B23F01C33550}" dt="2019-02-19T02:05:27.011" v="72" actId="1076"/>
          <ac:picMkLst>
            <pc:docMk/>
            <pc:sldMk cId="0" sldId="285"/>
            <ac:picMk id="2" creationId="{553F18F4-DF41-44D3-95D0-4B42668723BE}"/>
          </ac:picMkLst>
        </pc:picChg>
        <pc:picChg chg="del">
          <ac:chgData name="Lan Pham" userId="d08e8d74bc23c924" providerId="Windows Live" clId="Web-{D357FACE-23CC-4EE2-BB8D-B23F01C33550}" dt="2019-02-19T02:05:01.307" v="63"/>
          <ac:picMkLst>
            <pc:docMk/>
            <pc:sldMk cId="0" sldId="285"/>
            <ac:picMk id="9218" creationId="{00000000-0000-0000-0000-000000000000}"/>
          </ac:picMkLst>
        </pc:picChg>
      </pc:sldChg>
      <pc:sldChg chg="addSp delSp modSp">
        <pc:chgData name="Lan Pham" userId="d08e8d74bc23c924" providerId="Windows Live" clId="Web-{D357FACE-23CC-4EE2-BB8D-B23F01C33550}" dt="2019-02-19T02:21:18.694" v="258" actId="1076"/>
        <pc:sldMkLst>
          <pc:docMk/>
          <pc:sldMk cId="0" sldId="297"/>
        </pc:sldMkLst>
        <pc:spChg chg="mod">
          <ac:chgData name="Lan Pham" userId="d08e8d74bc23c924" providerId="Windows Live" clId="Web-{D357FACE-23CC-4EE2-BB8D-B23F01C33550}" dt="2019-02-19T02:21:18.694" v="258" actId="1076"/>
          <ac:spMkLst>
            <pc:docMk/>
            <pc:sldMk cId="0" sldId="297"/>
            <ac:spMk id="7171" creationId="{00000000-0000-0000-0000-000000000000}"/>
          </ac:spMkLst>
        </pc:spChg>
        <pc:picChg chg="add">
          <ac:chgData name="Lan Pham" userId="d08e8d74bc23c924" providerId="Windows Live" clId="Web-{D357FACE-23CC-4EE2-BB8D-B23F01C33550}" dt="2019-02-19T02:11:22.552" v="175"/>
          <ac:picMkLst>
            <pc:docMk/>
            <pc:sldMk cId="0" sldId="297"/>
            <ac:picMk id="2" creationId="{20D74F7D-054C-49FF-8496-22896B10AE90}"/>
          </ac:picMkLst>
        </pc:picChg>
        <pc:picChg chg="del mod">
          <ac:chgData name="Lan Pham" userId="d08e8d74bc23c924" providerId="Windows Live" clId="Web-{D357FACE-23CC-4EE2-BB8D-B23F01C33550}" dt="2019-02-19T02:20:03.162" v="253"/>
          <ac:picMkLst>
            <pc:docMk/>
            <pc:sldMk cId="0" sldId="297"/>
            <ac:picMk id="7170" creationId="{00000000-0000-0000-0000-000000000000}"/>
          </ac:picMkLst>
        </pc:picChg>
        <pc:picChg chg="del">
          <ac:chgData name="Lan Pham" userId="d08e8d74bc23c924" providerId="Windows Live" clId="Web-{D357FACE-23CC-4EE2-BB8D-B23F01C33550}" dt="2019-02-19T02:11:21.631" v="174"/>
          <ac:picMkLst>
            <pc:docMk/>
            <pc:sldMk cId="0" sldId="297"/>
            <ac:picMk id="7175" creationId="{00000000-0000-0000-0000-000000000000}"/>
          </ac:picMkLst>
        </pc:picChg>
      </pc:sldChg>
      <pc:sldChg chg="addSp delSp modSp">
        <pc:chgData name="Lan Pham" userId="d08e8d74bc23c924" providerId="Windows Live" clId="Web-{D357FACE-23CC-4EE2-BB8D-B23F01C33550}" dt="2019-02-19T02:09:44.895" v="143"/>
        <pc:sldMkLst>
          <pc:docMk/>
          <pc:sldMk cId="0" sldId="299"/>
        </pc:sldMkLst>
        <pc:spChg chg="del mod">
          <ac:chgData name="Lan Pham" userId="d08e8d74bc23c924" providerId="Windows Live" clId="Web-{D357FACE-23CC-4EE2-BB8D-B23F01C33550}" dt="2019-02-19T02:08:28.752" v="121"/>
          <ac:spMkLst>
            <pc:docMk/>
            <pc:sldMk cId="0" sldId="299"/>
            <ac:spMk id="20" creationId="{00000000-0000-0000-0000-000000000000}"/>
          </ac:spMkLst>
        </pc:spChg>
        <pc:spChg chg="del mod">
          <ac:chgData name="Lan Pham" userId="d08e8d74bc23c924" providerId="Windows Live" clId="Web-{D357FACE-23CC-4EE2-BB8D-B23F01C33550}" dt="2019-02-19T02:08:25.877" v="119"/>
          <ac:spMkLst>
            <pc:docMk/>
            <pc:sldMk cId="0" sldId="299"/>
            <ac:spMk id="22" creationId="{00000000-0000-0000-0000-000000000000}"/>
          </ac:spMkLst>
        </pc:spChg>
        <pc:spChg chg="mod">
          <ac:chgData name="Lan Pham" userId="d08e8d74bc23c924" providerId="Windows Live" clId="Web-{D357FACE-23CC-4EE2-BB8D-B23F01C33550}" dt="2019-02-19T02:09:44.895" v="142"/>
          <ac:spMkLst>
            <pc:docMk/>
            <pc:sldMk cId="0" sldId="299"/>
            <ac:spMk id="23" creationId="{00000000-0000-0000-0000-000000000000}"/>
          </ac:spMkLst>
        </pc:spChg>
        <pc:spChg chg="mod">
          <ac:chgData name="Lan Pham" userId="d08e8d74bc23c924" providerId="Windows Live" clId="Web-{D357FACE-23CC-4EE2-BB8D-B23F01C33550}" dt="2019-02-19T02:09:44.895" v="143"/>
          <ac:spMkLst>
            <pc:docMk/>
            <pc:sldMk cId="0" sldId="299"/>
            <ac:spMk id="24" creationId="{00000000-0000-0000-0000-000000000000}"/>
          </ac:spMkLst>
        </pc:spChg>
        <pc:spChg chg="del">
          <ac:chgData name="Lan Pham" userId="d08e8d74bc23c924" providerId="Windows Live" clId="Web-{D357FACE-23CC-4EE2-BB8D-B23F01C33550}" dt="2019-02-19T02:09:39.831" v="141"/>
          <ac:spMkLst>
            <pc:docMk/>
            <pc:sldMk cId="0" sldId="299"/>
            <ac:spMk id="25" creationId="{00000000-0000-0000-0000-000000000000}"/>
          </ac:spMkLst>
        </pc:spChg>
        <pc:spChg chg="mod">
          <ac:chgData name="Lan Pham" userId="d08e8d74bc23c924" providerId="Windows Live" clId="Web-{D357FACE-23CC-4EE2-BB8D-B23F01C33550}" dt="2019-02-19T02:09:37.550" v="140" actId="1076"/>
          <ac:spMkLst>
            <pc:docMk/>
            <pc:sldMk cId="0" sldId="299"/>
            <ac:spMk id="26" creationId="{00000000-0000-0000-0000-000000000000}"/>
          </ac:spMkLst>
        </pc:spChg>
        <pc:grpChg chg="mod">
          <ac:chgData name="Lan Pham" userId="d08e8d74bc23c924" providerId="Windows Live" clId="Web-{D357FACE-23CC-4EE2-BB8D-B23F01C33550}" dt="2019-02-19T02:06:46.891" v="84" actId="1076"/>
          <ac:grpSpMkLst>
            <pc:docMk/>
            <pc:sldMk cId="0" sldId="299"/>
            <ac:grpSpMk id="10244" creationId="{00000000-0000-0000-0000-000000000000}"/>
          </ac:grpSpMkLst>
        </pc:grpChg>
        <pc:graphicFrameChg chg="mod">
          <ac:chgData name="Lan Pham" userId="d08e8d74bc23c924" providerId="Windows Live" clId="Web-{D357FACE-23CC-4EE2-BB8D-B23F01C33550}" dt="2019-02-19T02:07:09.423" v="90" actId="1076"/>
          <ac:graphicFrameMkLst>
            <pc:docMk/>
            <pc:sldMk cId="0" sldId="299"/>
            <ac:graphicFrameMk id="17" creationId="{00000000-0000-0000-0000-000000000000}"/>
          </ac:graphicFrameMkLst>
        </pc:graphicFrameChg>
        <pc:picChg chg="add mod">
          <ac:chgData name="Lan Pham" userId="d08e8d74bc23c924" providerId="Windows Live" clId="Web-{D357FACE-23CC-4EE2-BB8D-B23F01C33550}" dt="2019-02-19T02:06:53.657" v="85" actId="1076"/>
          <ac:picMkLst>
            <pc:docMk/>
            <pc:sldMk cId="0" sldId="299"/>
            <ac:picMk id="6" creationId="{42B2608C-8A71-4DEF-A723-DDAE2E0B20CD}"/>
          </ac:picMkLst>
        </pc:picChg>
        <pc:picChg chg="del">
          <ac:chgData name="Lan Pham" userId="d08e8d74bc23c924" providerId="Windows Live" clId="Web-{D357FACE-23CC-4EE2-BB8D-B23F01C33550}" dt="2019-02-19T02:06:20.391" v="74"/>
          <ac:picMkLst>
            <pc:docMk/>
            <pc:sldMk cId="0" sldId="299"/>
            <ac:picMk id="10246" creationId="{00000000-0000-0000-0000-000000000000}"/>
          </ac:picMkLst>
        </pc:picChg>
      </pc:sldChg>
      <pc:sldChg chg="addSp delSp">
        <pc:chgData name="Lan Pham" userId="d08e8d74bc23c924" providerId="Windows Live" clId="Web-{D357FACE-23CC-4EE2-BB8D-B23F01C33550}" dt="2019-02-19T02:11:32.974" v="179"/>
        <pc:sldMkLst>
          <pc:docMk/>
          <pc:sldMk cId="0" sldId="300"/>
        </pc:sldMkLst>
        <pc:picChg chg="add">
          <ac:chgData name="Lan Pham" userId="d08e8d74bc23c924" providerId="Windows Live" clId="Web-{D357FACE-23CC-4EE2-BB8D-B23F01C33550}" dt="2019-02-19T02:11:32.974" v="179"/>
          <ac:picMkLst>
            <pc:docMk/>
            <pc:sldMk cId="0" sldId="300"/>
            <ac:picMk id="2" creationId="{96A04C80-4A0B-44D0-8F7D-5AEE2BF25DAF}"/>
          </ac:picMkLst>
        </pc:picChg>
        <pc:picChg chg="del">
          <ac:chgData name="Lan Pham" userId="d08e8d74bc23c924" providerId="Windows Live" clId="Web-{D357FACE-23CC-4EE2-BB8D-B23F01C33550}" dt="2019-02-19T02:11:31.912" v="178"/>
          <ac:picMkLst>
            <pc:docMk/>
            <pc:sldMk cId="0" sldId="300"/>
            <ac:picMk id="8199" creationId="{00000000-0000-0000-0000-000000000000}"/>
          </ac:picMkLst>
        </pc:picChg>
      </pc:sldChg>
      <pc:sldChg chg="addSp delSp modSp">
        <pc:chgData name="Lan Pham" userId="d08e8d74bc23c924" providerId="Windows Live" clId="Web-{D357FACE-23CC-4EE2-BB8D-B23F01C33550}" dt="2019-02-19T02:11:19.068" v="173"/>
        <pc:sldMkLst>
          <pc:docMk/>
          <pc:sldMk cId="0" sldId="301"/>
        </pc:sldMkLst>
        <pc:spChg chg="mod">
          <ac:chgData name="Lan Pham" userId="d08e8d74bc23c924" providerId="Windows Live" clId="Web-{D357FACE-23CC-4EE2-BB8D-B23F01C33550}" dt="2019-02-19T02:11:01.130" v="171" actId="14100"/>
          <ac:spMkLst>
            <pc:docMk/>
            <pc:sldMk cId="0" sldId="301"/>
            <ac:spMk id="17" creationId="{00000000-0000-0000-0000-000000000000}"/>
          </ac:spMkLst>
        </pc:spChg>
        <pc:graphicFrameChg chg="mod">
          <ac:chgData name="Lan Pham" userId="d08e8d74bc23c924" providerId="Windows Live" clId="Web-{D357FACE-23CC-4EE2-BB8D-B23F01C33550}" dt="2019-02-19T02:10:56.193" v="169" actId="14100"/>
          <ac:graphicFrameMkLst>
            <pc:docMk/>
            <pc:sldMk cId="0" sldId="301"/>
            <ac:graphicFrameMk id="16" creationId="{00000000-0000-0000-0000-000000000000}"/>
          </ac:graphicFrameMkLst>
        </pc:graphicFrameChg>
        <pc:picChg chg="add">
          <ac:chgData name="Lan Pham" userId="d08e8d74bc23c924" providerId="Windows Live" clId="Web-{D357FACE-23CC-4EE2-BB8D-B23F01C33550}" dt="2019-02-19T02:11:19.068" v="173"/>
          <ac:picMkLst>
            <pc:docMk/>
            <pc:sldMk cId="0" sldId="301"/>
            <ac:picMk id="5" creationId="{E977DDB1-FE59-4A79-9D7A-BFF482CA22CC}"/>
          </ac:picMkLst>
        </pc:picChg>
        <pc:picChg chg="del">
          <ac:chgData name="Lan Pham" userId="d08e8d74bc23c924" providerId="Windows Live" clId="Web-{D357FACE-23CC-4EE2-BB8D-B23F01C33550}" dt="2019-02-19T02:11:18.224" v="172"/>
          <ac:picMkLst>
            <pc:docMk/>
            <pc:sldMk cId="0" sldId="301"/>
            <ac:picMk id="6150" creationId="{00000000-0000-0000-0000-000000000000}"/>
          </ac:picMkLst>
        </pc:picChg>
      </pc:sldChg>
      <pc:sldChg chg="addSp delSp modSp">
        <pc:chgData name="Lan Pham" userId="d08e8d74bc23c924" providerId="Windows Live" clId="Web-{D357FACE-23CC-4EE2-BB8D-B23F01C33550}" dt="2019-02-19T02:18:47.602" v="239"/>
        <pc:sldMkLst>
          <pc:docMk/>
          <pc:sldMk cId="0" sldId="302"/>
        </pc:sldMkLst>
        <pc:spChg chg="mod">
          <ac:chgData name="Lan Pham" userId="d08e8d74bc23c924" providerId="Windows Live" clId="Web-{D357FACE-23CC-4EE2-BB8D-B23F01C33550}" dt="2019-02-19T02:13:25.711" v="196" actId="20577"/>
          <ac:spMkLst>
            <pc:docMk/>
            <pc:sldMk cId="0" sldId="302"/>
            <ac:spMk id="11" creationId="{00000000-0000-0000-0000-000000000000}"/>
          </ac:spMkLst>
        </pc:spChg>
        <pc:spChg chg="mod">
          <ac:chgData name="Lan Pham" userId="d08e8d74bc23c924" providerId="Windows Live" clId="Web-{D357FACE-23CC-4EE2-BB8D-B23F01C33550}" dt="2019-02-19T02:13:20.992" v="193" actId="20577"/>
          <ac:spMkLst>
            <pc:docMk/>
            <pc:sldMk cId="0" sldId="302"/>
            <ac:spMk id="13" creationId="{00000000-0000-0000-0000-000000000000}"/>
          </ac:spMkLst>
        </pc:spChg>
        <pc:picChg chg="add">
          <ac:chgData name="Lan Pham" userId="d08e8d74bc23c924" providerId="Windows Live" clId="Web-{D357FACE-23CC-4EE2-BB8D-B23F01C33550}" dt="2019-02-19T02:11:28.271" v="177"/>
          <ac:picMkLst>
            <pc:docMk/>
            <pc:sldMk cId="0" sldId="302"/>
            <ac:picMk id="4" creationId="{EB90A285-D1CB-457F-A7CB-B274D42B03DB}"/>
          </ac:picMkLst>
        </pc:picChg>
        <pc:picChg chg="add del mod">
          <ac:chgData name="Lan Pham" userId="d08e8d74bc23c924" providerId="Windows Live" clId="Web-{D357FACE-23CC-4EE2-BB8D-B23F01C33550}" dt="2019-02-19T02:18:47.602" v="239"/>
          <ac:picMkLst>
            <pc:docMk/>
            <pc:sldMk cId="0" sldId="302"/>
            <ac:picMk id="5" creationId="{B39CFC2F-F170-46B4-B9A2-C152E7F0F941}"/>
          </ac:picMkLst>
        </pc:picChg>
        <pc:picChg chg="del">
          <ac:chgData name="Lan Pham" userId="d08e8d74bc23c924" providerId="Windows Live" clId="Web-{D357FACE-23CC-4EE2-BB8D-B23F01C33550}" dt="2019-02-19T02:11:27.396" v="176"/>
          <ac:picMkLst>
            <pc:docMk/>
            <pc:sldMk cId="0" sldId="302"/>
            <ac:picMk id="7175" creationId="{00000000-0000-0000-0000-000000000000}"/>
          </ac:picMkLst>
        </pc:picChg>
        <pc:picChg chg="del">
          <ac:chgData name="Lan Pham" userId="d08e8d74bc23c924" providerId="Windows Live" clId="Web-{D357FACE-23CC-4EE2-BB8D-B23F01C33550}" dt="2019-02-19T02:18:30.690" v="234"/>
          <ac:picMkLst>
            <pc:docMk/>
            <pc:sldMk cId="0" sldId="302"/>
            <ac:picMk id="37897" creationId="{00000000-0000-0000-0000-000000000000}"/>
          </ac:picMkLst>
        </pc:picChg>
      </pc:sldChg>
      <pc:sldChg chg="addSp delSp modSp">
        <pc:chgData name="Lan Pham" userId="d08e8d74bc23c924" providerId="Windows Live" clId="Web-{D357FACE-23CC-4EE2-BB8D-B23F01C33550}" dt="2019-02-19T02:46:34.742" v="394"/>
        <pc:sldMkLst>
          <pc:docMk/>
          <pc:sldMk cId="0" sldId="303"/>
        </pc:sldMkLst>
        <pc:spChg chg="mod">
          <ac:chgData name="Lan Pham" userId="d08e8d74bc23c924" providerId="Windows Live" clId="Web-{D357FACE-23CC-4EE2-BB8D-B23F01C33550}" dt="2019-02-19T02:30:55.866" v="314" actId="14100"/>
          <ac:spMkLst>
            <pc:docMk/>
            <pc:sldMk cId="0" sldId="303"/>
            <ac:spMk id="2" creationId="{00000000-0000-0000-0000-000000000000}"/>
          </ac:spMkLst>
        </pc:spChg>
        <pc:spChg chg="add del mod">
          <ac:chgData name="Lan Pham" userId="d08e8d74bc23c924" providerId="Windows Live" clId="Web-{D357FACE-23CC-4EE2-BB8D-B23F01C33550}" dt="2019-02-19T02:29:52.427" v="283"/>
          <ac:spMkLst>
            <pc:docMk/>
            <pc:sldMk cId="0" sldId="303"/>
            <ac:spMk id="8" creationId="{96EBAC5E-02FA-401D-8D4C-D20802C0BB0D}"/>
          </ac:spMkLst>
        </pc:spChg>
        <pc:spChg chg="add mod">
          <ac:chgData name="Lan Pham" userId="d08e8d74bc23c924" providerId="Windows Live" clId="Web-{D357FACE-23CC-4EE2-BB8D-B23F01C33550}" dt="2019-02-19T02:30:47.412" v="312" actId="14100"/>
          <ac:spMkLst>
            <pc:docMk/>
            <pc:sldMk cId="0" sldId="303"/>
            <ac:spMk id="20" creationId="{7E9A7776-BBEB-4EA0-86C8-51833EB41268}"/>
          </ac:spMkLst>
        </pc:spChg>
        <pc:spChg chg="add del mod">
          <ac:chgData name="Lan Pham" userId="d08e8d74bc23c924" providerId="Windows Live" clId="Web-{D357FACE-23CC-4EE2-BB8D-B23F01C33550}" dt="2019-02-19T02:46:34.742" v="394"/>
          <ac:spMkLst>
            <pc:docMk/>
            <pc:sldMk cId="0" sldId="303"/>
            <ac:spMk id="21" creationId="{18404E3C-61BD-4589-81F3-8FC623DA6E53}"/>
          </ac:spMkLst>
        </pc:spChg>
        <pc:spChg chg="add del mod">
          <ac:chgData name="Lan Pham" userId="d08e8d74bc23c924" providerId="Windows Live" clId="Web-{D357FACE-23CC-4EE2-BB8D-B23F01C33550}" dt="2019-02-19T02:41:34.160" v="380"/>
          <ac:spMkLst>
            <pc:docMk/>
            <pc:sldMk cId="0" sldId="303"/>
            <ac:spMk id="22" creationId="{DD419C81-A8A9-4DBA-A6FF-B36CA0877AD1}"/>
          </ac:spMkLst>
        </pc:spChg>
        <pc:spChg chg="add del mod">
          <ac:chgData name="Lan Pham" userId="d08e8d74bc23c924" providerId="Windows Live" clId="Web-{D357FACE-23CC-4EE2-BB8D-B23F01C33550}" dt="2019-02-19T02:40:46.456" v="368"/>
          <ac:spMkLst>
            <pc:docMk/>
            <pc:sldMk cId="0" sldId="303"/>
            <ac:spMk id="23" creationId="{241A8898-2E10-4F1E-8117-C7C796299AA9}"/>
          </ac:spMkLst>
        </pc:spChg>
        <pc:spChg chg="add del">
          <ac:chgData name="Lan Pham" userId="d08e8d74bc23c924" providerId="Windows Live" clId="Web-{D357FACE-23CC-4EE2-BB8D-B23F01C33550}" dt="2019-02-19T02:40:02.987" v="355"/>
          <ac:spMkLst>
            <pc:docMk/>
            <pc:sldMk cId="0" sldId="303"/>
            <ac:spMk id="25" creationId="{2F3B5A04-12D6-4D2B-AF5B-AF38E84AF06D}"/>
          </ac:spMkLst>
        </pc:spChg>
        <pc:spChg chg="add mod">
          <ac:chgData name="Lan Pham" userId="d08e8d74bc23c924" providerId="Windows Live" clId="Web-{D357FACE-23CC-4EE2-BB8D-B23F01C33550}" dt="2019-02-19T02:41:11.035" v="373" actId="1076"/>
          <ac:spMkLst>
            <pc:docMk/>
            <pc:sldMk cId="0" sldId="303"/>
            <ac:spMk id="26" creationId="{D889B367-905D-4390-BB64-9DEB392000A0}"/>
          </ac:spMkLst>
        </pc:spChg>
        <pc:spChg chg="add mod">
          <ac:chgData name="Lan Pham" userId="d08e8d74bc23c924" providerId="Windows Live" clId="Web-{D357FACE-23CC-4EE2-BB8D-B23F01C33550}" dt="2019-02-19T02:41:37.941" v="382" actId="1076"/>
          <ac:spMkLst>
            <pc:docMk/>
            <pc:sldMk cId="0" sldId="303"/>
            <ac:spMk id="34" creationId="{AA7A18C0-D34A-4AC8-8A25-31F329A0247C}"/>
          </ac:spMkLst>
        </pc:spChg>
        <pc:spChg chg="add mod">
          <ac:chgData name="Lan Pham" userId="d08e8d74bc23c924" providerId="Windows Live" clId="Web-{D357FACE-23CC-4EE2-BB8D-B23F01C33550}" dt="2019-02-19T02:46:32.571" v="393" actId="1076"/>
          <ac:spMkLst>
            <pc:docMk/>
            <pc:sldMk cId="0" sldId="303"/>
            <ac:spMk id="39" creationId="{A70B8C5A-24AB-416E-BE9C-EDC273F758C0}"/>
          </ac:spMkLst>
        </pc:spChg>
        <pc:picChg chg="add">
          <ac:chgData name="Lan Pham" userId="d08e8d74bc23c924" providerId="Windows Live" clId="Web-{D357FACE-23CC-4EE2-BB8D-B23F01C33550}" dt="2019-02-19T02:09:57.489" v="145"/>
          <ac:picMkLst>
            <pc:docMk/>
            <pc:sldMk cId="0" sldId="303"/>
            <ac:picMk id="5" creationId="{F3692E4F-A6E9-4FE1-8535-CA790B8ED61B}"/>
          </ac:picMkLst>
        </pc:picChg>
        <pc:picChg chg="add mod ord">
          <ac:chgData name="Lan Pham" userId="d08e8d74bc23c924" providerId="Windows Live" clId="Web-{D357FACE-23CC-4EE2-BB8D-B23F01C33550}" dt="2019-02-19T02:33:43.758" v="326" actId="1076"/>
          <ac:picMkLst>
            <pc:docMk/>
            <pc:sldMk cId="0" sldId="303"/>
            <ac:picMk id="6" creationId="{4FAF8782-836F-42C8-9E0F-31ACBB2AEC38}"/>
          </ac:picMkLst>
        </pc:picChg>
        <pc:picChg chg="add del mod">
          <ac:chgData name="Lan Pham" userId="d08e8d74bc23c924" providerId="Windows Live" clId="Web-{D357FACE-23CC-4EE2-BB8D-B23F01C33550}" dt="2019-02-19T02:35:34.498" v="338"/>
          <ac:picMkLst>
            <pc:docMk/>
            <pc:sldMk cId="0" sldId="303"/>
            <ac:picMk id="11" creationId="{02208DAB-D03D-4624-A70B-B35B7CF0D9E5}"/>
          </ac:picMkLst>
        </pc:picChg>
        <pc:picChg chg="add del mod">
          <ac:chgData name="Lan Pham" userId="d08e8d74bc23c924" providerId="Windows Live" clId="Web-{D357FACE-23CC-4EE2-BB8D-B23F01C33550}" dt="2019-02-19T02:35:28.623" v="334"/>
          <ac:picMkLst>
            <pc:docMk/>
            <pc:sldMk cId="0" sldId="303"/>
            <ac:picMk id="13" creationId="{80F83C45-6CDF-4F77-AEDE-2EC1959DEA18}"/>
          </ac:picMkLst>
        </pc:picChg>
        <pc:picChg chg="add mod">
          <ac:chgData name="Lan Pham" userId="d08e8d74bc23c924" providerId="Windows Live" clId="Web-{D357FACE-23CC-4EE2-BB8D-B23F01C33550}" dt="2019-02-19T02:41:37.941" v="381" actId="1076"/>
          <ac:picMkLst>
            <pc:docMk/>
            <pc:sldMk cId="0" sldId="303"/>
            <ac:picMk id="17" creationId="{2CFFD3F4-EFB3-4CC0-96F9-149E890FBF6D}"/>
          </ac:picMkLst>
        </pc:picChg>
        <pc:picChg chg="add mod">
          <ac:chgData name="Lan Pham" userId="d08e8d74bc23c924" providerId="Windows Live" clId="Web-{D357FACE-23CC-4EE2-BB8D-B23F01C33550}" dt="2019-02-19T02:41:08.441" v="372" actId="1076"/>
          <ac:picMkLst>
            <pc:docMk/>
            <pc:sldMk cId="0" sldId="303"/>
            <ac:picMk id="19" creationId="{A6702F54-3514-4C7E-8C02-7607BA46FAF3}"/>
          </ac:picMkLst>
        </pc:picChg>
        <pc:picChg chg="add del mod">
          <ac:chgData name="Lan Pham" userId="d08e8d74bc23c924" providerId="Windows Live" clId="Web-{D357FACE-23CC-4EE2-BB8D-B23F01C33550}" dt="2019-02-19T02:46:10.258" v="386"/>
          <ac:picMkLst>
            <pc:docMk/>
            <pc:sldMk cId="0" sldId="303"/>
            <ac:picMk id="27" creationId="{79032BAF-0D06-47D2-93D7-BFBB4C735042}"/>
          </ac:picMkLst>
        </pc:picChg>
        <pc:picChg chg="add mod">
          <ac:chgData name="Lan Pham" userId="d08e8d74bc23c924" providerId="Windows Live" clId="Web-{D357FACE-23CC-4EE2-BB8D-B23F01C33550}" dt="2019-02-19T02:46:32.571" v="392" actId="1076"/>
          <ac:picMkLst>
            <pc:docMk/>
            <pc:sldMk cId="0" sldId="303"/>
            <ac:picMk id="29" creationId="{13B363CD-D954-4DA0-BCFB-06D25B405C63}"/>
          </ac:picMkLst>
        </pc:picChg>
        <pc:picChg chg="del">
          <ac:chgData name="Lan Pham" userId="d08e8d74bc23c924" providerId="Windows Live" clId="Web-{D357FACE-23CC-4EE2-BB8D-B23F01C33550}" dt="2019-02-19T02:09:56.630" v="144"/>
          <ac:picMkLst>
            <pc:docMk/>
            <pc:sldMk cId="0" sldId="303"/>
            <ac:picMk id="10246" creationId="{00000000-0000-0000-0000-000000000000}"/>
          </ac:picMkLst>
        </pc:picChg>
        <pc:picChg chg="mod">
          <ac:chgData name="Lan Pham" userId="d08e8d74bc23c924" providerId="Windows Live" clId="Web-{D357FACE-23CC-4EE2-BB8D-B23F01C33550}" dt="2019-02-19T02:33:45.024" v="327" actId="1076"/>
          <ac:picMkLst>
            <pc:docMk/>
            <pc:sldMk cId="0" sldId="303"/>
            <ac:picMk id="10252" creationId="{00000000-0000-0000-0000-000000000000}"/>
          </ac:picMkLst>
        </pc:picChg>
        <pc:picChg chg="mod">
          <ac:chgData name="Lan Pham" userId="d08e8d74bc23c924" providerId="Windows Live" clId="Web-{D357FACE-23CC-4EE2-BB8D-B23F01C33550}" dt="2019-02-19T02:33:45.993" v="328" actId="1076"/>
          <ac:picMkLst>
            <pc:docMk/>
            <pc:sldMk cId="0" sldId="303"/>
            <ac:picMk id="10253" creationId="{00000000-0000-0000-0000-000000000000}"/>
          </ac:picMkLst>
        </pc:picChg>
        <pc:picChg chg="del">
          <ac:chgData name="Lan Pham" userId="d08e8d74bc23c924" providerId="Windows Live" clId="Web-{D357FACE-23CC-4EE2-BB8D-B23F01C33550}" dt="2019-02-19T02:29:00.130" v="261"/>
          <ac:picMkLst>
            <pc:docMk/>
            <pc:sldMk cId="0" sldId="303"/>
            <ac:picMk id="10254" creationId="{00000000-0000-0000-0000-000000000000}"/>
          </ac:picMkLst>
        </pc:picChg>
        <pc:picChg chg="mod">
          <ac:chgData name="Lan Pham" userId="d08e8d74bc23c924" providerId="Windows Live" clId="Web-{D357FACE-23CC-4EE2-BB8D-B23F01C33550}" dt="2019-02-19T02:33:48.383" v="330" actId="1076"/>
          <ac:picMkLst>
            <pc:docMk/>
            <pc:sldMk cId="0" sldId="303"/>
            <ac:picMk id="10255" creationId="{00000000-0000-0000-0000-000000000000}"/>
          </ac:picMkLst>
        </pc:picChg>
        <pc:picChg chg="mod">
          <ac:chgData name="Lan Pham" userId="d08e8d74bc23c924" providerId="Windows Live" clId="Web-{D357FACE-23CC-4EE2-BB8D-B23F01C33550}" dt="2019-02-19T02:33:47.149" v="329" actId="1076"/>
          <ac:picMkLst>
            <pc:docMk/>
            <pc:sldMk cId="0" sldId="303"/>
            <ac:picMk id="10256" creationId="{00000000-0000-0000-0000-000000000000}"/>
          </ac:picMkLst>
        </pc:picChg>
        <pc:picChg chg="mod">
          <ac:chgData name="Lan Pham" userId="d08e8d74bc23c924" providerId="Windows Live" clId="Web-{D357FACE-23CC-4EE2-BB8D-B23F01C33550}" dt="2019-02-19T02:33:50.055" v="331" actId="1076"/>
          <ac:picMkLst>
            <pc:docMk/>
            <pc:sldMk cId="0" sldId="303"/>
            <ac:picMk id="10257" creationId="{00000000-0000-0000-0000-000000000000}"/>
          </ac:picMkLst>
        </pc:picChg>
      </pc:sldChg>
      <pc:sldChg chg="addSp delSp modSp">
        <pc:chgData name="Lan Pham" userId="d08e8d74bc23c924" providerId="Windows Live" clId="Web-{D357FACE-23CC-4EE2-BB8D-B23F01C33550}" dt="2019-02-19T02:10:43.318" v="168" actId="1076"/>
        <pc:sldMkLst>
          <pc:docMk/>
          <pc:sldMk cId="0" sldId="304"/>
        </pc:sldMkLst>
        <pc:spChg chg="add del">
          <ac:chgData name="Lan Pham" userId="d08e8d74bc23c924" providerId="Windows Live" clId="Web-{D357FACE-23CC-4EE2-BB8D-B23F01C33550}" dt="2019-02-19T02:10:15.052" v="149"/>
          <ac:spMkLst>
            <pc:docMk/>
            <pc:sldMk cId="0" sldId="304"/>
            <ac:spMk id="2" creationId="{0F8418DF-545C-43D0-91B5-44E6F056DDB1}"/>
          </ac:spMkLst>
        </pc:spChg>
        <pc:spChg chg="del">
          <ac:chgData name="Lan Pham" userId="d08e8d74bc23c924" providerId="Windows Live" clId="Web-{D357FACE-23CC-4EE2-BB8D-B23F01C33550}" dt="2019-02-19T02:10:19.427" v="150"/>
          <ac:spMkLst>
            <pc:docMk/>
            <pc:sldMk cId="0" sldId="304"/>
            <ac:spMk id="4" creationId="{00000000-0000-0000-0000-000000000000}"/>
          </ac:spMkLst>
        </pc:spChg>
        <pc:spChg chg="add mod">
          <ac:chgData name="Lan Pham" userId="d08e8d74bc23c924" providerId="Windows Live" clId="Web-{D357FACE-23CC-4EE2-BB8D-B23F01C33550}" dt="2019-02-19T02:10:43.318" v="168" actId="1076"/>
          <ac:spMkLst>
            <pc:docMk/>
            <pc:sldMk cId="0" sldId="304"/>
            <ac:spMk id="8" creationId="{1C3B28DE-8A57-4AC1-AA41-D120C68CCB80}"/>
          </ac:spMkLst>
        </pc:spChg>
        <pc:picChg chg="add del">
          <ac:chgData name="Lan Pham" userId="d08e8d74bc23c924" providerId="Windows Live" clId="Web-{D357FACE-23CC-4EE2-BB8D-B23F01C33550}" dt="2019-02-19T02:10:15.052" v="148"/>
          <ac:picMkLst>
            <pc:docMk/>
            <pc:sldMk cId="0" sldId="304"/>
            <ac:picMk id="3" creationId="{F85A6C28-8D01-4948-A40A-63A454B5615D}"/>
          </ac:picMkLst>
        </pc:picChg>
        <pc:picChg chg="add">
          <ac:chgData name="Lan Pham" userId="d08e8d74bc23c924" providerId="Windows Live" clId="Web-{D357FACE-23CC-4EE2-BB8D-B23F01C33550}" dt="2019-02-19T02:10:20.239" v="153"/>
          <ac:picMkLst>
            <pc:docMk/>
            <pc:sldMk cId="0" sldId="304"/>
            <ac:picMk id="10" creationId="{168D29AA-61E7-4A6E-B1F6-C8984860362C}"/>
          </ac:picMkLst>
        </pc:picChg>
        <pc:picChg chg="del">
          <ac:chgData name="Lan Pham" userId="d08e8d74bc23c924" providerId="Windows Live" clId="Web-{D357FACE-23CC-4EE2-BB8D-B23F01C33550}" dt="2019-02-19T02:10:19.427" v="151"/>
          <ac:picMkLst>
            <pc:docMk/>
            <pc:sldMk cId="0" sldId="304"/>
            <ac:picMk id="9218" creationId="{00000000-0000-0000-0000-000000000000}"/>
          </ac:picMkLst>
        </pc:picChg>
      </pc:sldChg>
      <pc:sldChg chg="addSp delSp modSp">
        <pc:chgData name="Lan Pham" userId="d08e8d74bc23c924" providerId="Windows Live" clId="Web-{D357FACE-23CC-4EE2-BB8D-B23F01C33550}" dt="2019-02-19T02:13:07.507" v="190" actId="20577"/>
        <pc:sldMkLst>
          <pc:docMk/>
          <pc:sldMk cId="0" sldId="305"/>
        </pc:sldMkLst>
        <pc:spChg chg="add mod">
          <ac:chgData name="Lan Pham" userId="d08e8d74bc23c924" providerId="Windows Live" clId="Web-{D357FACE-23CC-4EE2-BB8D-B23F01C33550}" dt="2019-02-19T02:13:07.507" v="190" actId="20577"/>
          <ac:spMkLst>
            <pc:docMk/>
            <pc:sldMk cId="0" sldId="305"/>
            <ac:spMk id="2" creationId="{9991397F-9777-451A-8AEF-CE23151A80CB}"/>
          </ac:spMkLst>
        </pc:spChg>
        <pc:spChg chg="del">
          <ac:chgData name="Lan Pham" userId="d08e8d74bc23c924" providerId="Windows Live" clId="Web-{D357FACE-23CC-4EE2-BB8D-B23F01C33550}" dt="2019-02-19T02:13:01.538" v="180"/>
          <ac:spMkLst>
            <pc:docMk/>
            <pc:sldMk cId="0" sldId="305"/>
            <ac:spMk id="4" creationId="{00000000-0000-0000-0000-000000000000}"/>
          </ac:spMkLst>
        </pc:spChg>
        <pc:picChg chg="add">
          <ac:chgData name="Lan Pham" userId="d08e8d74bc23c924" providerId="Windows Live" clId="Web-{D357FACE-23CC-4EE2-BB8D-B23F01C33550}" dt="2019-02-19T02:13:02.382" v="183"/>
          <ac:picMkLst>
            <pc:docMk/>
            <pc:sldMk cId="0" sldId="305"/>
            <ac:picMk id="3" creationId="{9D0819AE-2498-42D4-9A0C-3603838F78F3}"/>
          </ac:picMkLst>
        </pc:picChg>
        <pc:picChg chg="del">
          <ac:chgData name="Lan Pham" userId="d08e8d74bc23c924" providerId="Windows Live" clId="Web-{D357FACE-23CC-4EE2-BB8D-B23F01C33550}" dt="2019-02-19T02:13:01.538" v="181"/>
          <ac:picMkLst>
            <pc:docMk/>
            <pc:sldMk cId="0" sldId="305"/>
            <ac:picMk id="9218" creationId="{00000000-0000-0000-0000-000000000000}"/>
          </ac:picMkLst>
        </pc:picChg>
      </pc:sldChg>
    </pc:docChg>
  </pc:docChgLst>
  <pc:docChgLst>
    <pc:chgData name="Lan Pham" userId="d08e8d74bc23c924" providerId="Windows Live" clId="Web-{65D84655-8D9E-443D-A2F4-03610556CD88}"/>
    <pc:docChg chg="modSld">
      <pc:chgData name="Lan Pham" userId="d08e8d74bc23c924" providerId="Windows Live" clId="Web-{65D84655-8D9E-443D-A2F4-03610556CD88}" dt="2019-02-19T03:13:28.702" v="216"/>
      <pc:docMkLst>
        <pc:docMk/>
      </pc:docMkLst>
      <pc:sldChg chg="modSp">
        <pc:chgData name="Lan Pham" userId="d08e8d74bc23c924" providerId="Windows Live" clId="Web-{65D84655-8D9E-443D-A2F4-03610556CD88}" dt="2019-02-19T03:12:42.421" v="206" actId="1076"/>
        <pc:sldMkLst>
          <pc:docMk/>
          <pc:sldMk cId="0" sldId="300"/>
        </pc:sldMkLst>
        <pc:spChg chg="mod">
          <ac:chgData name="Lan Pham" userId="d08e8d74bc23c924" providerId="Windows Live" clId="Web-{65D84655-8D9E-443D-A2F4-03610556CD88}" dt="2019-02-19T03:12:42.421" v="206" actId="1076"/>
          <ac:spMkLst>
            <pc:docMk/>
            <pc:sldMk cId="0" sldId="300"/>
            <ac:spMk id="8195" creationId="{00000000-0000-0000-0000-000000000000}"/>
          </ac:spMkLst>
        </pc:spChg>
        <pc:picChg chg="mod">
          <ac:chgData name="Lan Pham" userId="d08e8d74bc23c924" providerId="Windows Live" clId="Web-{65D84655-8D9E-443D-A2F4-03610556CD88}" dt="2019-02-19T03:05:06.990" v="82" actId="1076"/>
          <ac:picMkLst>
            <pc:docMk/>
            <pc:sldMk cId="0" sldId="300"/>
            <ac:picMk id="8194" creationId="{00000000-0000-0000-0000-000000000000}"/>
          </ac:picMkLst>
        </pc:picChg>
        <pc:picChg chg="mod">
          <ac:chgData name="Lan Pham" userId="d08e8d74bc23c924" providerId="Windows Live" clId="Web-{65D84655-8D9E-443D-A2F4-03610556CD88}" dt="2019-02-19T03:05:12.818" v="85" actId="1076"/>
          <ac:picMkLst>
            <pc:docMk/>
            <pc:sldMk cId="0" sldId="300"/>
            <ac:picMk id="8200" creationId="{00000000-0000-0000-0000-000000000000}"/>
          </ac:picMkLst>
        </pc:picChg>
        <pc:picChg chg="mod">
          <ac:chgData name="Lan Pham" userId="d08e8d74bc23c924" providerId="Windows Live" clId="Web-{65D84655-8D9E-443D-A2F4-03610556CD88}" dt="2019-02-19T03:05:11.083" v="84" actId="1076"/>
          <ac:picMkLst>
            <pc:docMk/>
            <pc:sldMk cId="0" sldId="300"/>
            <ac:picMk id="8201" creationId="{00000000-0000-0000-0000-000000000000}"/>
          </ac:picMkLst>
        </pc:picChg>
        <pc:picChg chg="mod">
          <ac:chgData name="Lan Pham" userId="d08e8d74bc23c924" providerId="Windows Live" clId="Web-{65D84655-8D9E-443D-A2F4-03610556CD88}" dt="2019-02-19T03:05:04.818" v="81" actId="1076"/>
          <ac:picMkLst>
            <pc:docMk/>
            <pc:sldMk cId="0" sldId="300"/>
            <ac:picMk id="8202" creationId="{00000000-0000-0000-0000-000000000000}"/>
          </ac:picMkLst>
        </pc:picChg>
        <pc:picChg chg="mod">
          <ac:chgData name="Lan Pham" userId="d08e8d74bc23c924" providerId="Windows Live" clId="Web-{65D84655-8D9E-443D-A2F4-03610556CD88}" dt="2019-02-19T03:05:09.458" v="83" actId="1076"/>
          <ac:picMkLst>
            <pc:docMk/>
            <pc:sldMk cId="0" sldId="300"/>
            <ac:picMk id="8205" creationId="{00000000-0000-0000-0000-000000000000}"/>
          </ac:picMkLst>
        </pc:picChg>
      </pc:sldChg>
      <pc:sldChg chg="modSp">
        <pc:chgData name="Lan Pham" userId="d08e8d74bc23c924" providerId="Windows Live" clId="Web-{65D84655-8D9E-443D-A2F4-03610556CD88}" dt="2019-02-19T03:12:56.234" v="209" actId="20577"/>
        <pc:sldMkLst>
          <pc:docMk/>
          <pc:sldMk cId="0" sldId="302"/>
        </pc:sldMkLst>
        <pc:spChg chg="mod">
          <ac:chgData name="Lan Pham" userId="d08e8d74bc23c924" providerId="Windows Live" clId="Web-{65D84655-8D9E-443D-A2F4-03610556CD88}" dt="2019-02-19T03:12:56.234" v="209" actId="20577"/>
          <ac:spMkLst>
            <pc:docMk/>
            <pc:sldMk cId="0" sldId="302"/>
            <ac:spMk id="13" creationId="{00000000-0000-0000-0000-000000000000}"/>
          </ac:spMkLst>
        </pc:spChg>
      </pc:sldChg>
      <pc:sldChg chg="addSp delSp modSp">
        <pc:chgData name="Lan Pham" userId="d08e8d74bc23c924" providerId="Windows Live" clId="Web-{65D84655-8D9E-443D-A2F4-03610556CD88}" dt="2019-02-19T03:13:28.702" v="216"/>
        <pc:sldMkLst>
          <pc:docMk/>
          <pc:sldMk cId="0" sldId="303"/>
        </pc:sldMkLst>
        <pc:spChg chg="del">
          <ac:chgData name="Lan Pham" userId="d08e8d74bc23c924" providerId="Windows Live" clId="Web-{65D84655-8D9E-443D-A2F4-03610556CD88}" dt="2019-02-19T03:02:19.179" v="25"/>
          <ac:spMkLst>
            <pc:docMk/>
            <pc:sldMk cId="0" sldId="303"/>
            <ac:spMk id="2" creationId="{00000000-0000-0000-0000-000000000000}"/>
          </ac:spMkLst>
        </pc:spChg>
        <pc:spChg chg="del">
          <ac:chgData name="Lan Pham" userId="d08e8d74bc23c924" providerId="Windows Live" clId="Web-{65D84655-8D9E-443D-A2F4-03610556CD88}" dt="2019-02-19T02:48:36.955" v="11"/>
          <ac:spMkLst>
            <pc:docMk/>
            <pc:sldMk cId="0" sldId="303"/>
            <ac:spMk id="20" creationId="{7E9A7776-BBEB-4EA0-86C8-51833EB41268}"/>
          </ac:spMkLst>
        </pc:spChg>
        <pc:spChg chg="add mod">
          <ac:chgData name="Lan Pham" userId="d08e8d74bc23c924" providerId="Windows Live" clId="Web-{65D84655-8D9E-443D-A2F4-03610556CD88}" dt="2019-02-19T03:04:06.568" v="77" actId="1076"/>
          <ac:spMkLst>
            <pc:docMk/>
            <pc:sldMk cId="0" sldId="303"/>
            <ac:spMk id="24" creationId="{384D8510-CDE8-4041-A138-F1D21F1AE292}"/>
          </ac:spMkLst>
        </pc:spChg>
        <pc:spChg chg="mod">
          <ac:chgData name="Lan Pham" userId="d08e8d74bc23c924" providerId="Windows Live" clId="Web-{65D84655-8D9E-443D-A2F4-03610556CD88}" dt="2019-02-19T03:02:50.569" v="38" actId="1076"/>
          <ac:spMkLst>
            <pc:docMk/>
            <pc:sldMk cId="0" sldId="303"/>
            <ac:spMk id="26" creationId="{D889B367-905D-4390-BB64-9DEB392000A0}"/>
          </ac:spMkLst>
        </pc:spChg>
        <pc:spChg chg="add mod">
          <ac:chgData name="Lan Pham" userId="d08e8d74bc23c924" providerId="Windows Live" clId="Web-{65D84655-8D9E-443D-A2F4-03610556CD88}" dt="2019-02-19T03:03:44.944" v="65" actId="1076"/>
          <ac:spMkLst>
            <pc:docMk/>
            <pc:sldMk cId="0" sldId="303"/>
            <ac:spMk id="30" creationId="{97C4C703-D8CF-4A4B-9055-A4D6E6A3EC05}"/>
          </ac:spMkLst>
        </pc:spChg>
        <pc:spChg chg="mod">
          <ac:chgData name="Lan Pham" userId="d08e8d74bc23c924" providerId="Windows Live" clId="Web-{65D84655-8D9E-443D-A2F4-03610556CD88}" dt="2019-02-19T03:02:47.038" v="36" actId="1076"/>
          <ac:spMkLst>
            <pc:docMk/>
            <pc:sldMk cId="0" sldId="303"/>
            <ac:spMk id="34" creationId="{AA7A18C0-D34A-4AC8-8A25-31F329A0247C}"/>
          </ac:spMkLst>
        </pc:spChg>
        <pc:spChg chg="mod">
          <ac:chgData name="Lan Pham" userId="d08e8d74bc23c924" providerId="Windows Live" clId="Web-{65D84655-8D9E-443D-A2F4-03610556CD88}" dt="2019-02-19T03:03:57.303" v="74" actId="14100"/>
          <ac:spMkLst>
            <pc:docMk/>
            <pc:sldMk cId="0" sldId="303"/>
            <ac:spMk id="39" creationId="{A70B8C5A-24AB-416E-BE9C-EDC273F758C0}"/>
          </ac:spMkLst>
        </pc:spChg>
        <pc:picChg chg="del mod">
          <ac:chgData name="Lan Pham" userId="d08e8d74bc23c924" providerId="Windows Live" clId="Web-{65D84655-8D9E-443D-A2F4-03610556CD88}" dt="2019-02-19T02:48:11.987" v="2"/>
          <ac:picMkLst>
            <pc:docMk/>
            <pc:sldMk cId="0" sldId="303"/>
            <ac:picMk id="6" creationId="{4FAF8782-836F-42C8-9E0F-31ACBB2AEC38}"/>
          </ac:picMkLst>
        </pc:picChg>
        <pc:picChg chg="add mod">
          <ac:chgData name="Lan Pham" userId="d08e8d74bc23c924" providerId="Windows Live" clId="Web-{65D84655-8D9E-443D-A2F4-03610556CD88}" dt="2019-02-19T03:04:06.568" v="76" actId="1076"/>
          <ac:picMkLst>
            <pc:docMk/>
            <pc:sldMk cId="0" sldId="303"/>
            <ac:picMk id="7" creationId="{710495BE-E40E-406A-9806-EAAD75F1B765}"/>
          </ac:picMkLst>
        </pc:picChg>
        <pc:picChg chg="add mod">
          <ac:chgData name="Lan Pham" userId="d08e8d74bc23c924" providerId="Windows Live" clId="Web-{65D84655-8D9E-443D-A2F4-03610556CD88}" dt="2019-02-19T03:03:44.959" v="67" actId="1076"/>
          <ac:picMkLst>
            <pc:docMk/>
            <pc:sldMk cId="0" sldId="303"/>
            <ac:picMk id="11" creationId="{1E80AA65-E9E5-411B-A9BD-B641364A4FD0}"/>
          </ac:picMkLst>
        </pc:picChg>
        <pc:picChg chg="add mod">
          <ac:chgData name="Lan Pham" userId="d08e8d74bc23c924" providerId="Windows Live" clId="Web-{65D84655-8D9E-443D-A2F4-03610556CD88}" dt="2019-02-19T03:03:44.959" v="66" actId="1076"/>
          <ac:picMkLst>
            <pc:docMk/>
            <pc:sldMk cId="0" sldId="303"/>
            <ac:picMk id="13" creationId="{14AFA6A1-0424-4D68-9EB1-08CC5DE537B2}"/>
          </ac:picMkLst>
        </pc:picChg>
        <pc:picChg chg="mod">
          <ac:chgData name="Lan Pham" userId="d08e8d74bc23c924" providerId="Windows Live" clId="Web-{65D84655-8D9E-443D-A2F4-03610556CD88}" dt="2019-02-19T03:02:47.023" v="35" actId="1076"/>
          <ac:picMkLst>
            <pc:docMk/>
            <pc:sldMk cId="0" sldId="303"/>
            <ac:picMk id="17" creationId="{2CFFD3F4-EFB3-4CC0-96F9-149E890FBF6D}"/>
          </ac:picMkLst>
        </pc:picChg>
        <pc:picChg chg="mod">
          <ac:chgData name="Lan Pham" userId="d08e8d74bc23c924" providerId="Windows Live" clId="Web-{65D84655-8D9E-443D-A2F4-03610556CD88}" dt="2019-02-19T03:04:16.756" v="78" actId="1076"/>
          <ac:picMkLst>
            <pc:docMk/>
            <pc:sldMk cId="0" sldId="303"/>
            <ac:picMk id="19" creationId="{A6702F54-3514-4C7E-8C02-7607BA46FAF3}"/>
          </ac:picMkLst>
        </pc:picChg>
        <pc:picChg chg="mod">
          <ac:chgData name="Lan Pham" userId="d08e8d74bc23c924" providerId="Windows Live" clId="Web-{65D84655-8D9E-443D-A2F4-03610556CD88}" dt="2019-02-19T03:03:57.303" v="73" actId="14100"/>
          <ac:picMkLst>
            <pc:docMk/>
            <pc:sldMk cId="0" sldId="303"/>
            <ac:picMk id="29" creationId="{13B363CD-D954-4DA0-BCFB-06D25B405C63}"/>
          </ac:picMkLst>
        </pc:picChg>
        <pc:picChg chg="del">
          <ac:chgData name="Lan Pham" userId="d08e8d74bc23c924" providerId="Windows Live" clId="Web-{65D84655-8D9E-443D-A2F4-03610556CD88}" dt="2019-02-19T03:13:25.014" v="214"/>
          <ac:picMkLst>
            <pc:docMk/>
            <pc:sldMk cId="0" sldId="303"/>
            <ac:picMk id="10252" creationId="{00000000-0000-0000-0000-000000000000}"/>
          </ac:picMkLst>
        </pc:picChg>
        <pc:picChg chg="del">
          <ac:chgData name="Lan Pham" userId="d08e8d74bc23c924" providerId="Windows Live" clId="Web-{65D84655-8D9E-443D-A2F4-03610556CD88}" dt="2019-02-19T03:13:20.749" v="212"/>
          <ac:picMkLst>
            <pc:docMk/>
            <pc:sldMk cId="0" sldId="303"/>
            <ac:picMk id="10253" creationId="{00000000-0000-0000-0000-000000000000}"/>
          </ac:picMkLst>
        </pc:picChg>
        <pc:picChg chg="del">
          <ac:chgData name="Lan Pham" userId="d08e8d74bc23c924" providerId="Windows Live" clId="Web-{65D84655-8D9E-443D-A2F4-03610556CD88}" dt="2019-02-19T03:13:26.889" v="215"/>
          <ac:picMkLst>
            <pc:docMk/>
            <pc:sldMk cId="0" sldId="303"/>
            <ac:picMk id="10255" creationId="{00000000-0000-0000-0000-000000000000}"/>
          </ac:picMkLst>
        </pc:picChg>
        <pc:picChg chg="del">
          <ac:chgData name="Lan Pham" userId="d08e8d74bc23c924" providerId="Windows Live" clId="Web-{65D84655-8D9E-443D-A2F4-03610556CD88}" dt="2019-02-19T03:13:22.889" v="213"/>
          <ac:picMkLst>
            <pc:docMk/>
            <pc:sldMk cId="0" sldId="303"/>
            <ac:picMk id="10256" creationId="{00000000-0000-0000-0000-000000000000}"/>
          </ac:picMkLst>
        </pc:picChg>
        <pc:picChg chg="del">
          <ac:chgData name="Lan Pham" userId="d08e8d74bc23c924" providerId="Windows Live" clId="Web-{65D84655-8D9E-443D-A2F4-03610556CD88}" dt="2019-02-19T03:13:28.702" v="216"/>
          <ac:picMkLst>
            <pc:docMk/>
            <pc:sldMk cId="0" sldId="303"/>
            <ac:picMk id="10257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24727500044027"/>
          <c:y val="4.0585875984251965E-2"/>
          <c:w val="0.8077722861318718"/>
          <c:h val="0.90007824803149605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66675"/>
          </c:spPr>
          <c:marker>
            <c:symbol val="none"/>
          </c:marker>
          <c:cat>
            <c:strRef>
              <c:f>Arkusz1!$A$2:$A$3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9C-4347-87FE-56883EFC0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825408"/>
        <c:axId val="83826944"/>
      </c:lineChart>
      <c:catAx>
        <c:axId val="8382540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83826944"/>
        <c:crosses val="autoZero"/>
        <c:auto val="1"/>
        <c:lblAlgn val="ctr"/>
        <c:lblOffset val="100"/>
        <c:noMultiLvlLbl val="0"/>
      </c:catAx>
      <c:valAx>
        <c:axId val="83826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sz="3600" dirty="0"/>
                  <a:t>Branża</a:t>
                </a:r>
                <a:endParaRPr lang="pl-PL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382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0CFC8-1CCD-4D44-8167-0DA64DFC53F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7568F8B-A565-471E-A033-9CC1E5A28BCD}">
      <dgm:prSet phldrT="[Tekst]"/>
      <dgm:spPr/>
      <dgm:t>
        <a:bodyPr/>
        <a:lstStyle/>
        <a:p>
          <a:r>
            <a:rPr lang="pl-PL" dirty="0">
              <a:cs typeface="Calibri"/>
            </a:rPr>
            <a:t>IT</a:t>
          </a:r>
          <a:endParaRPr lang="pl-PL" dirty="0"/>
        </a:p>
      </dgm:t>
    </dgm:pt>
    <dgm:pt modelId="{78DBA0DD-FAD5-4471-8C4D-4C8FEC1D79FF}" type="parTrans" cxnId="{E9B7A771-85DA-46DE-8EB5-CDE4A49D0A0A}">
      <dgm:prSet/>
      <dgm:spPr/>
      <dgm:t>
        <a:bodyPr/>
        <a:lstStyle/>
        <a:p>
          <a:endParaRPr lang="pl-PL"/>
        </a:p>
      </dgm:t>
    </dgm:pt>
    <dgm:pt modelId="{66FF5422-2613-4F44-955A-05E65A34761B}" type="sibTrans" cxnId="{E9B7A771-85DA-46DE-8EB5-CDE4A49D0A0A}">
      <dgm:prSet/>
      <dgm:spPr/>
      <dgm:t>
        <a:bodyPr/>
        <a:lstStyle/>
        <a:p>
          <a:endParaRPr lang="pl-PL"/>
        </a:p>
      </dgm:t>
    </dgm:pt>
    <dgm:pt modelId="{946211D9-6613-4F1A-9233-06DADDBB5DAA}">
      <dgm:prSet phldrT="[Tekst]" custT="1"/>
      <dgm:spPr/>
      <dgm:t>
        <a:bodyPr/>
        <a:lstStyle/>
        <a:p>
          <a:r>
            <a:rPr lang="pl-PL" sz="6000" dirty="0"/>
            <a:t>PRAWO</a:t>
          </a:r>
        </a:p>
      </dgm:t>
    </dgm:pt>
    <dgm:pt modelId="{BA82D0E8-338A-4C10-BE2A-9F3CFA1F8263}" type="parTrans" cxnId="{5DA2D3EE-D58C-4668-A4B7-78F38B9C7A03}">
      <dgm:prSet/>
      <dgm:spPr/>
      <dgm:t>
        <a:bodyPr/>
        <a:lstStyle/>
        <a:p>
          <a:endParaRPr lang="pl-PL"/>
        </a:p>
      </dgm:t>
    </dgm:pt>
    <dgm:pt modelId="{A49933AD-4616-4C16-AC45-81478E2FB074}" type="sibTrans" cxnId="{5DA2D3EE-D58C-4668-A4B7-78F38B9C7A03}">
      <dgm:prSet/>
      <dgm:spPr/>
      <dgm:t>
        <a:bodyPr/>
        <a:lstStyle/>
        <a:p>
          <a:endParaRPr lang="pl-PL"/>
        </a:p>
      </dgm:t>
    </dgm:pt>
    <dgm:pt modelId="{34BA0C57-3B9C-45DD-BA9D-3000244857FD}" type="pres">
      <dgm:prSet presAssocID="{7CF0CFC8-1CCD-4D44-8167-0DA64DFC53F7}" presName="compositeShape" presStyleCnt="0">
        <dgm:presLayoutVars>
          <dgm:chMax val="7"/>
          <dgm:dir/>
          <dgm:resizeHandles val="exact"/>
        </dgm:presLayoutVars>
      </dgm:prSet>
      <dgm:spPr/>
    </dgm:pt>
    <dgm:pt modelId="{3E0CA0BD-30CD-4036-B904-A850D730401D}" type="pres">
      <dgm:prSet presAssocID="{77568F8B-A565-471E-A033-9CC1E5A28BCD}" presName="circ1" presStyleLbl="vennNode1" presStyleIdx="0" presStyleCnt="2"/>
      <dgm:spPr/>
    </dgm:pt>
    <dgm:pt modelId="{D5C77966-3FF7-41DE-94FE-5A298FF030D5}" type="pres">
      <dgm:prSet presAssocID="{77568F8B-A565-471E-A033-9CC1E5A28BC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6EC520B-7A86-41CB-9C4F-28933636F51C}" type="pres">
      <dgm:prSet presAssocID="{946211D9-6613-4F1A-9233-06DADDBB5DAA}" presName="circ2" presStyleLbl="vennNode1" presStyleIdx="1" presStyleCnt="2"/>
      <dgm:spPr/>
    </dgm:pt>
    <dgm:pt modelId="{808A32A0-AC0A-47E4-8E7C-044B2DAA5A50}" type="pres">
      <dgm:prSet presAssocID="{946211D9-6613-4F1A-9233-06DADDBB5D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5B0E68-637E-4088-BA58-93FFE73236C4}" type="presOf" srcId="{77568F8B-A565-471E-A033-9CC1E5A28BCD}" destId="{D5C77966-3FF7-41DE-94FE-5A298FF030D5}" srcOrd="1" destOrd="0" presId="urn:microsoft.com/office/officeart/2005/8/layout/venn1"/>
    <dgm:cxn modelId="{E9B7A771-85DA-46DE-8EB5-CDE4A49D0A0A}" srcId="{7CF0CFC8-1CCD-4D44-8167-0DA64DFC53F7}" destId="{77568F8B-A565-471E-A033-9CC1E5A28BCD}" srcOrd="0" destOrd="0" parTransId="{78DBA0DD-FAD5-4471-8C4D-4C8FEC1D79FF}" sibTransId="{66FF5422-2613-4F44-955A-05E65A34761B}"/>
    <dgm:cxn modelId="{D266018A-7E73-4EB4-B13A-C7A10AC9ED56}" type="presOf" srcId="{946211D9-6613-4F1A-9233-06DADDBB5DAA}" destId="{808A32A0-AC0A-47E4-8E7C-044B2DAA5A50}" srcOrd="1" destOrd="0" presId="urn:microsoft.com/office/officeart/2005/8/layout/venn1"/>
    <dgm:cxn modelId="{6426B996-C432-4AD3-BA1F-555A6BCB448D}" type="presOf" srcId="{77568F8B-A565-471E-A033-9CC1E5A28BCD}" destId="{3E0CA0BD-30CD-4036-B904-A850D730401D}" srcOrd="0" destOrd="0" presId="urn:microsoft.com/office/officeart/2005/8/layout/venn1"/>
    <dgm:cxn modelId="{5DA2D3EE-D58C-4668-A4B7-78F38B9C7A03}" srcId="{7CF0CFC8-1CCD-4D44-8167-0DA64DFC53F7}" destId="{946211D9-6613-4F1A-9233-06DADDBB5DAA}" srcOrd="1" destOrd="0" parTransId="{BA82D0E8-338A-4C10-BE2A-9F3CFA1F8263}" sibTransId="{A49933AD-4616-4C16-AC45-81478E2FB074}"/>
    <dgm:cxn modelId="{4FCAE0EE-8288-45F8-852C-20F273A2BA5F}" type="presOf" srcId="{7CF0CFC8-1CCD-4D44-8167-0DA64DFC53F7}" destId="{34BA0C57-3B9C-45DD-BA9D-3000244857FD}" srcOrd="0" destOrd="0" presId="urn:microsoft.com/office/officeart/2005/8/layout/venn1"/>
    <dgm:cxn modelId="{31BBB9FE-0B5C-4CB7-A9DA-6493DEC39247}" type="presOf" srcId="{946211D9-6613-4F1A-9233-06DADDBB5DAA}" destId="{66EC520B-7A86-41CB-9C4F-28933636F51C}" srcOrd="0" destOrd="0" presId="urn:microsoft.com/office/officeart/2005/8/layout/venn1"/>
    <dgm:cxn modelId="{86EEBE7F-755B-42FE-AAFD-6869C9692027}" type="presParOf" srcId="{34BA0C57-3B9C-45DD-BA9D-3000244857FD}" destId="{3E0CA0BD-30CD-4036-B904-A850D730401D}" srcOrd="0" destOrd="0" presId="urn:microsoft.com/office/officeart/2005/8/layout/venn1"/>
    <dgm:cxn modelId="{6209FA13-1E1F-44DA-AD85-0623701D11C0}" type="presParOf" srcId="{34BA0C57-3B9C-45DD-BA9D-3000244857FD}" destId="{D5C77966-3FF7-41DE-94FE-5A298FF030D5}" srcOrd="1" destOrd="0" presId="urn:microsoft.com/office/officeart/2005/8/layout/venn1"/>
    <dgm:cxn modelId="{B3DF4131-D5CD-492E-90DF-E7700FE13537}" type="presParOf" srcId="{34BA0C57-3B9C-45DD-BA9D-3000244857FD}" destId="{66EC520B-7A86-41CB-9C4F-28933636F51C}" srcOrd="2" destOrd="0" presId="urn:microsoft.com/office/officeart/2005/8/layout/venn1"/>
    <dgm:cxn modelId="{602CC239-C411-47A4-BEDD-A4A0C0A2A484}" type="presParOf" srcId="{34BA0C57-3B9C-45DD-BA9D-3000244857FD}" destId="{808A32A0-AC0A-47E4-8E7C-044B2DAA5A5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CA0BD-30CD-4036-B904-A850D730401D}">
      <dsp:nvSpPr>
        <dsp:cNvPr id="0" name=""/>
        <dsp:cNvSpPr/>
      </dsp:nvSpPr>
      <dsp:spPr>
        <a:xfrm>
          <a:off x="193600" y="168549"/>
          <a:ext cx="4775468" cy="4775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>
              <a:cs typeface="Calibri"/>
            </a:rPr>
            <a:t>IT</a:t>
          </a:r>
          <a:endParaRPr lang="pl-PL" sz="6500" kern="1200" dirty="0"/>
        </a:p>
      </dsp:txBody>
      <dsp:txXfrm>
        <a:off x="860444" y="731680"/>
        <a:ext cx="2753423" cy="3649207"/>
      </dsp:txXfrm>
    </dsp:sp>
    <dsp:sp modelId="{66EC520B-7A86-41CB-9C4F-28933636F51C}">
      <dsp:nvSpPr>
        <dsp:cNvPr id="0" name=""/>
        <dsp:cNvSpPr/>
      </dsp:nvSpPr>
      <dsp:spPr>
        <a:xfrm>
          <a:off x="3635379" y="168549"/>
          <a:ext cx="4775468" cy="4775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kern="1200" dirty="0"/>
            <a:t>PRAWO</a:t>
          </a:r>
        </a:p>
      </dsp:txBody>
      <dsp:txXfrm>
        <a:off x="4990579" y="731680"/>
        <a:ext cx="2753423" cy="3649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A557C7-4BE9-472F-B9A3-1CF77C5A7C0E}" type="datetimeFigureOut">
              <a:rPr lang="pl-PL"/>
              <a:pPr>
                <a:defRPr/>
              </a:pPr>
              <a:t>2019-02-19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l-P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FD63FA-E14C-4694-9957-8E6B95278F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8B550B-D321-49A6-9B47-0D9FF4796FAD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  <a:defRPr/>
            </a:pPr>
            <a:r>
              <a:rPr lang="pl-PL" dirty="0"/>
              <a:t>Status </a:t>
            </a:r>
            <a:r>
              <a:rPr lang="pl-PL" dirty="0" err="1"/>
              <a:t>prawny</a:t>
            </a:r>
            <a:r>
              <a:rPr lang="pl-PL" dirty="0"/>
              <a:t> komunikatu KNF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l-PL" dirty="0"/>
              <a:t>Status </a:t>
            </a:r>
            <a:r>
              <a:rPr lang="pl-PL" dirty="0" err="1"/>
              <a:t>prawny</a:t>
            </a:r>
            <a:r>
              <a:rPr lang="pl-PL" dirty="0"/>
              <a:t> dyrektyw KNF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l-PL" dirty="0"/>
              <a:t>Przepisy prawa – podsystem unijny – tarcie na styku prawa polskiego wewnętrznego i jego podsystemu unijnego: co, jeśli sprzeczność? Jaki jest status orzeczeń TSUE?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l-PL" dirty="0"/>
              <a:t>Co, jeśli przyjęte standardy sprzeczne z aktualnym prawem?</a:t>
            </a:r>
          </a:p>
          <a:p>
            <a:pPr marL="228600" indent="-228600">
              <a:buFontTx/>
              <a:buAutoNum type="arabicPeriod"/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Czym są dyrektywy KNF? (</a:t>
            </a:r>
            <a:r>
              <a:rPr lang="pl-PL" dirty="0" err="1"/>
              <a:t>art</a:t>
            </a:r>
            <a:r>
              <a:rPr lang="pl-PL" dirty="0"/>
              <a:t>. 137 </a:t>
            </a:r>
            <a:r>
              <a:rPr lang="pl-PL" dirty="0" err="1"/>
              <a:t>pkt</a:t>
            </a:r>
            <a:r>
              <a:rPr lang="pl-PL" dirty="0"/>
              <a:t> 5 </a:t>
            </a:r>
            <a:r>
              <a:rPr lang="pl-PL" dirty="0" err="1"/>
              <a:t>ustway</a:t>
            </a:r>
            <a:r>
              <a:rPr lang="pl-PL" dirty="0"/>
              <a:t> z dnia 29 sierpnia 1997 r. prawo bankowe); wytyczne z 16.12.2014 dot. … w </a:t>
            </a:r>
            <a:r>
              <a:rPr lang="pl-PL" dirty="0" err="1"/>
              <a:t>z.u</a:t>
            </a:r>
            <a:r>
              <a:rPr lang="pl-PL" dirty="0"/>
              <a:t>. i z.r.  - wydane na podstawie </a:t>
            </a:r>
            <a:r>
              <a:rPr lang="pl-PL" dirty="0" err="1"/>
              <a:t>art</a:t>
            </a:r>
            <a:r>
              <a:rPr lang="pl-PL" dirty="0"/>
              <a:t>. 2 i 4 ust. 1 </a:t>
            </a:r>
            <a:r>
              <a:rPr lang="pl-PL" dirty="0" err="1"/>
              <a:t>pkt</a:t>
            </a:r>
            <a:r>
              <a:rPr lang="pl-PL" dirty="0"/>
              <a:t> 2 </a:t>
            </a:r>
            <a:r>
              <a:rPr lang="pl-PL" dirty="0" err="1"/>
              <a:t>ustwy</a:t>
            </a:r>
            <a:r>
              <a:rPr lang="pl-PL" dirty="0"/>
              <a:t>  z dnia 21.7.2006 o nadzorze finansowym (zadania KNF). O obu KNF sam „ZBIÓR DOBRYCH PRAKTYK”.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Nie są źródłem prawa powszechnie obowiązującego ani aktem prawa wewnętrznego. „Rekomendacje Komisji mają charakter wyłącznie pośrednio wiążący. De </a:t>
            </a:r>
            <a:r>
              <a:rPr lang="pl-PL" dirty="0" err="1"/>
              <a:t>lege</a:t>
            </a:r>
            <a:r>
              <a:rPr lang="pl-PL" dirty="0"/>
              <a:t> lata adresaci rekomendacji (a zatem banki krajowe) są bowiem związani wyłącznie przepisami prawa powszechnie obowiązującego nakazującymi im zapewnić ostrożne i stabilne zarządzanie bankiem (zob. np.: </a:t>
            </a:r>
            <a:r>
              <a:rPr lang="pl-PL" dirty="0" err="1"/>
              <a:t>art</a:t>
            </a:r>
            <a:r>
              <a:rPr lang="pl-PL" dirty="0"/>
              <a:t>. 6a ust. 4 </a:t>
            </a:r>
            <a:r>
              <a:rPr lang="pl-PL" dirty="0" err="1"/>
              <a:t>pr.b</a:t>
            </a:r>
            <a:r>
              <a:rPr lang="pl-PL" dirty="0"/>
              <a:t>.), nie są natomiast związani bezpośrednio treścią rekomendacji, która wskazuje na sposób dokonywania wykładni tych przepisów przez Komisję.” „de </a:t>
            </a:r>
            <a:r>
              <a:rPr lang="pl-PL" dirty="0" err="1"/>
              <a:t>lege</a:t>
            </a:r>
            <a:r>
              <a:rPr lang="pl-PL" dirty="0"/>
              <a:t> lata w przypadku nierespektowania przez bank treści rekomendacji takie działanie banku będzie interpretowane przez Komisję jako naruszenie przepisów prawa powszechnie obowiązującego statuujących nakaz ostrożnego i stabilnego zarządzania bankiem. W konsekwencji bank, który nie będzie respektował treści rekomendacji, poniesie odpowiedzialność administracyjną za naruszenie przepisów prawa powszechnie obowiązującego statuujących wobec banków ogólny obowiązek ostrożnego i stabilnego zarządzania. „Projektodawca bezpośrednio i wprost wskazał na możliwość nierespektowania przez adresatów (zakłady ubezpieczeń i zakłady reasekuracji) treści rekomendacji, z jednoczesnym zastrzeżeniem, że w obliczu takiego nierespektowania na zakładzie ubezpieczeń i zakładzie reasekuracji spoczywa ciężar przekonującego wskazania tego, jaki jest motyw nierespektowania treści rekomendacji i zapewnienia, by realizowany był cel regulacyjny rekomendacji. Powyższe prowadzi do sformułowania konkluzji, iż z punktu widzenia Komisji najważniejsze jest nie tyle respektowanie treści postanowień rekomendacji, ale wypracowanie celu regulacyjnego, którego realizacji służy rekomendacja. Adresaci rekomendacji w obrębie rynku ubezpieczeń będą mieli zatem prawo wyboru odnośnie tego, czy dany cel regulacyjny zostanie przez nich wypracowany zgodnie z brzmieniem postanowień rekomendacji (poprzez respektowanie treści postanowień rekomendacji), czy też winny sposób – oczywiście zgodny z treścią odpowiednich przepisów prawa powszechnie obowiązującego „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41D431-EBAE-4D9A-9323-A4BB507B3664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/>
              <a:t>+48 608 095 497</a:t>
            </a:r>
          </a:p>
          <a:p>
            <a:br>
              <a:rPr lang="pl-PL"/>
            </a:b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6235B7-2FF9-4B61-8D37-5A98843ADC18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93DC5-B916-49B9-BC93-E372FBFF329A}" type="slidenum">
              <a:rPr lang="pl-PL" altLang="pl-P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alt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Artykuł 32 RODO</a:t>
            </a:r>
          </a:p>
          <a:p>
            <a:r>
              <a:rPr lang="pl-PL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Bezpieczeństwo przetwarzania</a:t>
            </a:r>
          </a:p>
          <a:p>
            <a:r>
              <a:rPr lang="pl-PL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   Uwzględniając stan wiedzy technicznej, koszt wdrażania oraz charakter, zakres, kontekst i cele przetwarzania oraz </a:t>
            </a:r>
            <a:r>
              <a:rPr lang="pl-PL" sz="1200" b="1" i="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ryzyko</a:t>
            </a:r>
            <a:r>
              <a:rPr lang="pl-PL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naruszenia praw lub wolności osób fizycznych o różnym prawdopodobieństwie wystąpienia i wadze zagrożenia, administrator i podmiot przetwarzający wdrażają odpowiednie środki techniczne i organizacyjne, aby zapewnić stopień bezpieczeństwa odpowiadający temu ryzyku, w tym między innymi w stosownym przypadku: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</a:t>
            </a:r>
            <a:r>
              <a:rPr lang="pl-PL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pseudonimizację</a:t>
            </a:r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 szyfrowanie danych osobowych;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b)zdolność do ciągłego zapewnienia poufności, integralności, dostępności i odporności systemów i usług przetwarzania;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c)zdolność do szybkiego przywrócenia dostępności danych osobowych i dostępu do nich w razie incydentu fizycznego lub technicznego;</a:t>
            </a:r>
          </a:p>
          <a:p>
            <a:r>
              <a: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d)regularne testowanie, mierzenie i ocenianie skuteczności środków technicznych i organizacyjnych mających zapewnić bezpieczeństwo przetwarzania.</a:t>
            </a:r>
          </a:p>
          <a:p>
            <a:r>
              <a:rPr lang="pl-PL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   Oceniając, czy stopień bezpieczeństwa jest odpowiedni, uwzględnia się w szczególności ryzyko wiążące się z przetwarzaniem, w szczególności wynikające z przypadkowego lub niezgodnego z prawem zniszczenia, utraty, modyfikacji, nieuprawnionego ujawnienia lub nieuprawnionego dostępu do danych osobowych przesyłanych, przechowywanych lub w inny sposób przetwarzanych.</a:t>
            </a:r>
          </a:p>
          <a:p>
            <a:r>
              <a:rPr lang="pl-PL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   Wywiązywanie się z obowiązków, o których mowa w ust. 1 niniejszego artykułu, można wykazać między innymi poprzez stosowanie zatwierdzonego kodeksu </a:t>
            </a:r>
            <a:r>
              <a:rPr lang="pl-PL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postępowania</a:t>
            </a:r>
            <a:r>
              <a:rPr lang="pl-PL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 którym mowa w </a:t>
            </a:r>
            <a:r>
              <a:rPr lang="pl-PL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</a:t>
            </a:r>
            <a:r>
              <a:rPr lang="pl-PL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40 lub zatwierdzonego mechanizmu certyfikacji, o którym mowa w </a:t>
            </a:r>
            <a:r>
              <a:rPr lang="pl-PL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</a:t>
            </a:r>
            <a:r>
              <a:rPr lang="pl-PL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42.</a:t>
            </a:r>
          </a:p>
          <a:p>
            <a:r>
              <a:rPr lang="pl-PL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   Administrator oraz podmiot przetwarzający podejmują działania w celu zapewnienia, by każda osoba fizyczna działająca z upoważnienia administratora lub podmiotu przetwarzającego, która ma dostęp do danych osobowych, przetwarzała je wyłącznie na polecenie administratora, chyba że wymaga tego od niej prawo Unii lub prawo państwa członkowskiego.</a:t>
            </a:r>
          </a:p>
          <a:p>
            <a:pPr>
              <a:buFontTx/>
              <a:buNone/>
            </a:pPr>
            <a:endParaRPr lang="pl-PL" baseline="0" dirty="0"/>
          </a:p>
          <a:p>
            <a:pPr>
              <a:buFontTx/>
              <a:buNone/>
            </a:pPr>
            <a:r>
              <a:rPr lang="pl-PL" i="1" dirty="0"/>
              <a:t>Prawo autorskie</a:t>
            </a:r>
            <a:r>
              <a:rPr lang="pl-PL" i="1" baseline="0" dirty="0"/>
              <a:t> </a:t>
            </a:r>
            <a:r>
              <a:rPr lang="pl-PL" baseline="0" dirty="0"/>
              <a:t>– prawo do </a:t>
            </a:r>
            <a:r>
              <a:rPr lang="pl-PL" baseline="0" dirty="0" err="1"/>
              <a:t>software’u</a:t>
            </a:r>
            <a:r>
              <a:rPr lang="pl-PL" baseline="0" dirty="0"/>
              <a:t>, częściowo – prawo do baz danych (+ odrębna ustawa) przenoszenie praw, licencjonowanie, odpowiedzialność za działanie </a:t>
            </a:r>
            <a:r>
              <a:rPr lang="pl-PL" baseline="0" dirty="0" err="1"/>
              <a:t>software’u</a:t>
            </a:r>
            <a:r>
              <a:rPr lang="pl-PL" baseline="0" dirty="0"/>
              <a:t>, prawo umów (o dzieło, zlecenia).</a:t>
            </a:r>
          </a:p>
          <a:p>
            <a:pPr>
              <a:buFontTx/>
              <a:buNone/>
            </a:pPr>
            <a:endParaRPr lang="pl-PL" baseline="0" dirty="0"/>
          </a:p>
          <a:p>
            <a:pPr>
              <a:buFontTx/>
              <a:buNone/>
            </a:pPr>
            <a:r>
              <a:rPr lang="pl-PL" baseline="0" dirty="0"/>
              <a:t>E-commerce – prawo ochrony konsumenta, np. </a:t>
            </a:r>
            <a:r>
              <a:rPr lang="pl-PL" i="1" baseline="0" dirty="0"/>
              <a:t>odstępowanie od umów zawieranych na odległość</a:t>
            </a:r>
            <a:r>
              <a:rPr lang="pl-PL" baseline="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0E0F3D-EDB3-4C2A-8D9E-734042457369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pl-PL" dirty="0"/>
              <a:t>Techniki</a:t>
            </a:r>
            <a:r>
              <a:rPr lang="pl-PL" baseline="0" dirty="0"/>
              <a:t> szyfrowania, </a:t>
            </a:r>
            <a:r>
              <a:rPr lang="pl-PL" baseline="0" dirty="0" err="1"/>
              <a:t>anonimizacji</a:t>
            </a:r>
            <a:r>
              <a:rPr lang="pl-PL" baseline="0" dirty="0"/>
              <a:t>, </a:t>
            </a:r>
            <a:r>
              <a:rPr lang="pl-PL" baseline="0" dirty="0" err="1"/>
              <a:t>pseudonimizacji</a:t>
            </a:r>
            <a:r>
              <a:rPr lang="pl-PL" baseline="0" dirty="0"/>
              <a:t>!!!</a:t>
            </a:r>
          </a:p>
          <a:p>
            <a:pPr>
              <a:buFontTx/>
              <a:buNone/>
            </a:pPr>
            <a:r>
              <a:rPr lang="pl-PL" baseline="0" dirty="0"/>
              <a:t>Profilowanie</a:t>
            </a:r>
          </a:p>
          <a:p>
            <a:pPr>
              <a:buFontTx/>
              <a:buNone/>
            </a:pPr>
            <a:endParaRPr lang="pl-PL" baseline="0" dirty="0"/>
          </a:p>
          <a:p>
            <a:pPr>
              <a:buFontTx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0E0F3D-EDB3-4C2A-8D9E-734042457369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93DC5-B916-49B9-BC93-E372FBFF329A}" type="slidenum">
              <a:rPr lang="pl-PL" altLang="pl-P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alt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5C771-1956-4FD5-82CD-436FA89FC0CF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  <a:defRPr/>
            </a:pPr>
            <a:r>
              <a:rPr lang="pl-PL" dirty="0"/>
              <a:t>Status </a:t>
            </a:r>
            <a:r>
              <a:rPr lang="pl-PL" dirty="0" err="1"/>
              <a:t>prawny</a:t>
            </a:r>
            <a:r>
              <a:rPr lang="pl-PL" dirty="0"/>
              <a:t> komunikatu KNF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l-PL" dirty="0"/>
              <a:t>Status </a:t>
            </a:r>
            <a:r>
              <a:rPr lang="pl-PL" dirty="0" err="1"/>
              <a:t>prawny</a:t>
            </a:r>
            <a:r>
              <a:rPr lang="pl-PL" dirty="0"/>
              <a:t> dyrektyw KNF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l-PL" dirty="0"/>
              <a:t>Przepisy prawa – podsystem unijny – tarcie na styku prawa polskiego wewnętrznego i jego podsystemu unijnego: co, jeśli sprzeczność? Jaki jest status orzeczeń TSUE?</a:t>
            </a:r>
          </a:p>
          <a:p>
            <a:pPr marL="228600" indent="-228600">
              <a:buFontTx/>
              <a:buAutoNum type="arabicPeriod"/>
              <a:defRPr/>
            </a:pPr>
            <a:r>
              <a:rPr lang="pl-PL" dirty="0"/>
              <a:t>Co, jeśli przyjęte standardy sprzeczne z aktualnym prawem?</a:t>
            </a:r>
          </a:p>
          <a:p>
            <a:pPr marL="228600" indent="-228600">
              <a:buFontTx/>
              <a:buAutoNum type="arabicPeriod"/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Czym są dyrektywy KNF? (</a:t>
            </a:r>
            <a:r>
              <a:rPr lang="pl-PL" dirty="0" err="1"/>
              <a:t>art</a:t>
            </a:r>
            <a:r>
              <a:rPr lang="pl-PL" dirty="0"/>
              <a:t>. 137 </a:t>
            </a:r>
            <a:r>
              <a:rPr lang="pl-PL" dirty="0" err="1"/>
              <a:t>pkt</a:t>
            </a:r>
            <a:r>
              <a:rPr lang="pl-PL" dirty="0"/>
              <a:t> 5 </a:t>
            </a:r>
            <a:r>
              <a:rPr lang="pl-PL" dirty="0" err="1"/>
              <a:t>ustway</a:t>
            </a:r>
            <a:r>
              <a:rPr lang="pl-PL" dirty="0"/>
              <a:t> z dnia 29 sierpnia 1997 r. prawo bankowe); wytyczne z 16.12.2014 dot. … w </a:t>
            </a:r>
            <a:r>
              <a:rPr lang="pl-PL" dirty="0" err="1"/>
              <a:t>z.u</a:t>
            </a:r>
            <a:r>
              <a:rPr lang="pl-PL" dirty="0"/>
              <a:t>. i z.r.  - wydane na podstawie </a:t>
            </a:r>
            <a:r>
              <a:rPr lang="pl-PL" dirty="0" err="1"/>
              <a:t>art</a:t>
            </a:r>
            <a:r>
              <a:rPr lang="pl-PL" dirty="0"/>
              <a:t>. 2 i 4 ust. 1 </a:t>
            </a:r>
            <a:r>
              <a:rPr lang="pl-PL" dirty="0" err="1"/>
              <a:t>pkt</a:t>
            </a:r>
            <a:r>
              <a:rPr lang="pl-PL" dirty="0"/>
              <a:t> 2 </a:t>
            </a:r>
            <a:r>
              <a:rPr lang="pl-PL" dirty="0" err="1"/>
              <a:t>ustwy</a:t>
            </a:r>
            <a:r>
              <a:rPr lang="pl-PL" dirty="0"/>
              <a:t>  z dnia 21.7.2006 o nadzorze finansowym (zadania KNF). O obu KNF sam „ZBIÓR DOBRYCH PRAKTYK”.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Nie są źródłem prawa powszechnie obowiązującego ani aktem prawa wewnętrznego. „Rekomendacje Komisji mają charakter wyłącznie pośrednio wiążący. De </a:t>
            </a:r>
            <a:r>
              <a:rPr lang="pl-PL" dirty="0" err="1"/>
              <a:t>lege</a:t>
            </a:r>
            <a:r>
              <a:rPr lang="pl-PL" dirty="0"/>
              <a:t> lata adresaci rekomendacji (a zatem banki krajowe) są bowiem związani wyłącznie przepisami prawa powszechnie obowiązującego nakazującymi im zapewnić ostrożne i stabilne zarządzanie bankiem (zob. np.: </a:t>
            </a:r>
            <a:r>
              <a:rPr lang="pl-PL" dirty="0" err="1"/>
              <a:t>art</a:t>
            </a:r>
            <a:r>
              <a:rPr lang="pl-PL" dirty="0"/>
              <a:t>. 6a ust. 4 </a:t>
            </a:r>
            <a:r>
              <a:rPr lang="pl-PL" dirty="0" err="1"/>
              <a:t>pr.b</a:t>
            </a:r>
            <a:r>
              <a:rPr lang="pl-PL" dirty="0"/>
              <a:t>.), nie są natomiast związani bezpośrednio treścią rekomendacji, która wskazuje na sposób dokonywania wykładni tych przepisów przez Komisję.” „de </a:t>
            </a:r>
            <a:r>
              <a:rPr lang="pl-PL" dirty="0" err="1"/>
              <a:t>lege</a:t>
            </a:r>
            <a:r>
              <a:rPr lang="pl-PL" dirty="0"/>
              <a:t> lata w przypadku nierespektowania przez bank treści rekomendacji takie działanie banku będzie interpretowane przez Komisję jako naruszenie przepisów prawa powszechnie obowiązującego statuujących nakaz ostrożnego i stabilnego zarządzania bankiem. W konsekwencji bank, który nie będzie respektował treści rekomendacji, poniesie odpowiedzialność administracyjną za naruszenie przepisów prawa powszechnie obowiązującego statuujących wobec banków ogólny obowiązek ostrożnego i stabilnego zarządzania. „Projektodawca bezpośrednio i wprost wskazał na możliwość nierespektowania przez adresatów (zakłady ubezpieczeń i zakłady reasekuracji) treści rekomendacji, z jednoczesnym zastrzeżeniem, że w obliczu takiego nierespektowania na zakładzie ubezpieczeń i zakładzie reasekuracji spoczywa ciężar przekonującego wskazania tego, jaki jest motyw nierespektowania treści rekomendacji i zapewnienia, by realizowany był cel regulacyjny rekomendacji. Powyższe prowadzi do sformułowania konkluzji, iż z punktu widzenia Komisji najważniejsze jest nie tyle respektowanie treści postanowień rekomendacji, ale wypracowanie celu regulacyjnego, którego realizacji służy rekomendacja. Adresaci rekomendacji w obrębie rynku ubezpieczeń będą mieli zatem prawo wyboru odnośnie tego, czy dany cel regulacyjny zostanie przez nich wypracowany zgodnie z brzmieniem postanowień rekomendacji (poprzez respektowanie treści postanowień rekomendacji), czy też winny sposób – oczywiście zgodny z treścią odpowiednich przepisów prawa powszechnie obowiązującego „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D3346-38C0-4361-B4B6-0B156C2395FF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93DC5-B916-49B9-BC93-E372FBFF329A}" type="slidenum">
              <a:rPr lang="pl-PL" altLang="pl-PL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alt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None/>
              <a:defRPr/>
            </a:pPr>
            <a:r>
              <a:rPr lang="pl-PL" dirty="0"/>
              <a:t>Komunikat</a:t>
            </a:r>
            <a:r>
              <a:rPr lang="pl-PL" baseline="0" dirty="0"/>
              <a:t> KNF 2017 „Nadzór oczekuje, że podmiot nadzorowany już w fazie planowania wykorzystania Usługi przeprowadzi prace umożliwiające osiągnięcie zgodności z obowiązującymi przepisami prawa i regulacjami zewnętrznymi”.</a:t>
            </a:r>
          </a:p>
          <a:p>
            <a:pPr marL="228600" indent="-228600">
              <a:buFontTx/>
              <a:buNone/>
              <a:defRPr/>
            </a:pPr>
            <a:endParaRPr lang="pl-PL" baseline="0" dirty="0"/>
          </a:p>
          <a:p>
            <a:pPr marL="228600" indent="-228600">
              <a:buFontTx/>
              <a:buNone/>
              <a:defRPr/>
            </a:pPr>
            <a:r>
              <a:rPr lang="pl-PL" baseline="0" dirty="0"/>
              <a:t>Legal jest niezbędne w toku całego projektu i powinno mieć jasno wyznaczone zadania w materiałach projektowych, np. wskazanie wymogów proceduralnych wraz z terminami wynikających z szeroko rozumianych regulacji prawnych (w tym – soft law), udział w analizie SWOT, przygotowanie lub ocena umowy, </a:t>
            </a:r>
            <a:r>
              <a:rPr lang="pl-PL" baseline="0" dirty="0" err="1"/>
              <a:t>kontakt</a:t>
            </a:r>
            <a:r>
              <a:rPr lang="pl-PL" baseline="0" dirty="0"/>
              <a:t> z firmą państwa trzeciego lub/i prawnikami USA lub innego państwa trzeciego w celu uzyskania wymaganej przez Komunikat KNF 2017 opinii, współpraca z IOD. </a:t>
            </a:r>
          </a:p>
          <a:p>
            <a:pPr marL="228600" indent="-228600">
              <a:buFontTx/>
              <a:buNone/>
              <a:defRPr/>
            </a:pPr>
            <a:endParaRPr lang="pl-PL" baseline="0" dirty="0"/>
          </a:p>
          <a:p>
            <a:pPr marL="228600" indent="-228600">
              <a:buFontTx/>
              <a:buChar char="-"/>
              <a:defRPr/>
            </a:pPr>
            <a:r>
              <a:rPr lang="pl-PL" baseline="0" dirty="0"/>
              <a:t>Obowiązek notyfikacji</a:t>
            </a:r>
          </a:p>
          <a:p>
            <a:pPr marL="228600" indent="-228600">
              <a:buFontTx/>
              <a:buChar char="-"/>
              <a:defRPr/>
            </a:pPr>
            <a:r>
              <a:rPr lang="pl-PL" baseline="0" dirty="0"/>
              <a:t>Obowiązek prowadzenia ewidencji umów,</a:t>
            </a:r>
          </a:p>
          <a:p>
            <a:pPr marL="228600" indent="-228600">
              <a:buFontTx/>
              <a:buChar char="-"/>
              <a:defRPr/>
            </a:pPr>
            <a:r>
              <a:rPr lang="pl-PL" baseline="0" dirty="0"/>
              <a:t>Dodatkowe obowiązki wynikające z regulacji </a:t>
            </a:r>
            <a:r>
              <a:rPr lang="pl-PL" baseline="0" dirty="0" err="1"/>
              <a:t>wenwnętrznej</a:t>
            </a:r>
            <a:endParaRPr lang="pl-PL" baseline="0" dirty="0"/>
          </a:p>
          <a:p>
            <a:pPr marL="228600" indent="-228600">
              <a:buFontTx/>
              <a:buChar char="-"/>
              <a:defRPr/>
            </a:pPr>
            <a:endParaRPr lang="pl-PL" baseline="0" dirty="0"/>
          </a:p>
          <a:p>
            <a:pPr marL="228600" indent="-228600">
              <a:buFontTx/>
              <a:buChar char="-"/>
              <a:defRPr/>
            </a:pPr>
            <a:r>
              <a:rPr lang="pl-PL" baseline="0" dirty="0"/>
              <a:t>RODO nie wymusza przechowywania danych w UE, to mit! Jest Tarcza Prywatności, a zatem transfer do USA jest zgodny z prawem. Przechowywanie danych w UE jest wymuszone innym wymogiem, a mianowicie zapewnieniem możliwości skutecznego wykonania nadzoru przez urzędy nadzorcze unijne, w tym przez KNF.</a:t>
            </a:r>
          </a:p>
          <a:p>
            <a:pPr marL="228600" indent="-228600">
              <a:buFontTx/>
              <a:buChar char="-"/>
              <a:defRPr/>
            </a:pPr>
            <a:endParaRPr lang="pl-PL" baseline="0" dirty="0"/>
          </a:p>
          <a:p>
            <a:pPr marL="228600" indent="-228600">
              <a:buFontTx/>
              <a:buChar char="-"/>
              <a:defRPr/>
            </a:pPr>
            <a:r>
              <a:rPr lang="pl-PL" baseline="0" dirty="0"/>
              <a:t>Komunikat KNF 2017 c.d.</a:t>
            </a:r>
          </a:p>
          <a:p>
            <a:pPr marL="228600" indent="-228600">
              <a:buFontTx/>
              <a:buChar char="-"/>
              <a:defRPr/>
            </a:pPr>
            <a:endParaRPr lang="pl-PL" baseline="0" dirty="0"/>
          </a:p>
          <a:p>
            <a:pPr marL="228600" indent="-228600">
              <a:buFontTx/>
              <a:buChar char="-"/>
              <a:defRPr/>
            </a:pPr>
            <a:r>
              <a:rPr lang="pl-PL" baseline="0" dirty="0"/>
              <a:t>Obowiązek dokonania „oceny (w formie opinii prawnej), kiedy i po d jakimi warunkami, dostawca jest zobowiązany przekazać odpowiednie dane organ państw lub stronom trzecim (w oparciu o regulacje obowiązuje w kraju dostawcy) i jakie powiadomienie podejmuje się dostarczyć podmiotowi nadzorowanemu, w celu spełnienia zobowiązania, w szczególności w sytuacji, kiedy dostawca, który pomimo deklaracji przetwarzania danych na terenie UE, będzie zobowiązany w określonych okolicznościach do przekazywania danych poza granice UE, z uwagi na prawo lokalne dla głównej siedziby dostawcy tudzież wykonywania przez niego działalności”</a:t>
            </a:r>
          </a:p>
          <a:p>
            <a:pPr marL="228600" indent="-228600">
              <a:buFontTx/>
              <a:buChar char="-"/>
              <a:defRPr/>
            </a:pPr>
            <a:endParaRPr lang="pl-PL" baseline="0" dirty="0"/>
          </a:p>
          <a:p>
            <a:pPr marL="228600" indent="-228600">
              <a:buFontTx/>
              <a:buChar char="-"/>
              <a:defRPr/>
            </a:pPr>
            <a:r>
              <a:rPr lang="pl-PL" baseline="0" dirty="0"/>
              <a:t>! Specyfika międzynarodowego zasięgu prawa USA.</a:t>
            </a:r>
          </a:p>
          <a:p>
            <a:pPr marL="228600" indent="-228600">
              <a:buFontTx/>
              <a:buChar char="-"/>
              <a:defRPr/>
            </a:pPr>
            <a:endParaRPr lang="pl-PL" baseline="0" dirty="0"/>
          </a:p>
          <a:p>
            <a:pPr marL="228600" indent="-228600">
              <a:buFontTx/>
              <a:buChar char="-"/>
              <a:defRPr/>
            </a:pPr>
            <a:r>
              <a:rPr lang="pl-PL" baseline="0" dirty="0"/>
              <a:t>Legal – sprawdzenie wymagań dotyczących umowy z dostawcą (lista kilkudziesięciu punktów, w tym – prawo właściwe!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D3346-38C0-4361-B4B6-0B156C2395FF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1C89-8573-4689-8157-6AAB3CE426D9}" type="datetimeFigureOut">
              <a:rPr lang="pl-PL"/>
              <a:pPr>
                <a:defRPr/>
              </a:pPr>
              <a:t>2019-02-19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C5E5-1744-4C94-8FB4-E9C8B4170C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1321-8143-4DF6-8484-F42693F23E59}" type="datetimeFigureOut">
              <a:rPr lang="pl-PL"/>
              <a:pPr>
                <a:defRPr/>
              </a:pPr>
              <a:t>2019-02-19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1130-7C46-45D8-9E9E-0875B1C89C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70931-B194-41E4-B880-D375D05A68A1}" type="datetimeFigureOut">
              <a:rPr lang="pl-PL"/>
              <a:pPr>
                <a:defRPr/>
              </a:pPr>
              <a:t>2019-02-19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6DC3-A24D-4FAB-BF32-4134C6D78E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E029C-C4F4-4C34-9FEE-361204F361AE}" type="datetimeFigureOut">
              <a:rPr lang="pl-PL"/>
              <a:pPr>
                <a:defRPr/>
              </a:pPr>
              <a:t>2019-02-19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6F23-4722-45D0-8851-3B3D023F12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557F-E532-4051-A275-32CD2E26AED2}" type="datetimeFigureOut">
              <a:rPr lang="pl-PL"/>
              <a:pPr>
                <a:defRPr/>
              </a:pPr>
              <a:t>2019-02-19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ED9E-E063-4866-83FD-D5CA4488DE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C26D-5D53-4B8D-A227-CB65016616C8}" type="datetimeFigureOut">
              <a:rPr lang="pl-PL"/>
              <a:pPr>
                <a:defRPr/>
              </a:pPr>
              <a:t>2019-02-19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8269-4D38-4D09-9A23-A46642FD44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53A13-9936-4B39-A424-F5EFF29A8CA1}" type="datetimeFigureOut">
              <a:rPr lang="pl-PL"/>
              <a:pPr>
                <a:defRPr/>
              </a:pPr>
              <a:t>2019-02-19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0A04-0B7B-439C-A5AF-2CC11B9F6C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2801-55CD-4B13-AB12-17B77D6D194E}" type="datetimeFigureOut">
              <a:rPr lang="pl-PL"/>
              <a:pPr>
                <a:defRPr/>
              </a:pPr>
              <a:t>2019-02-19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BC2D-74BF-4B93-B471-846B4B93B8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C4EA3-1EC6-40D4-B46F-B1C5E318F018}" type="datetimeFigureOut">
              <a:rPr lang="pl-PL"/>
              <a:pPr>
                <a:defRPr/>
              </a:pPr>
              <a:t>2019-02-19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CE85-F3FD-4806-8988-AB8E392E13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96A95-99E5-470A-9E58-6F1F56BAAAEB}" type="datetimeFigureOut">
              <a:rPr lang="pl-PL"/>
              <a:pPr>
                <a:defRPr/>
              </a:pPr>
              <a:t>2019-02-19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C1DD0-B9E5-40F6-AF36-97DF3F9644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1BF9-A769-45CF-B3EB-950424D21CA8}" type="datetimeFigureOut">
              <a:rPr lang="pl-PL"/>
              <a:pPr>
                <a:defRPr/>
              </a:pPr>
              <a:t>2019-02-19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451AA-39E7-456F-87EE-24AB3F7A60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03EF5-5544-4AED-A937-75ADE2D980E0}" type="datetimeFigureOut">
              <a:rPr lang="pl-PL"/>
              <a:pPr>
                <a:defRPr/>
              </a:pPr>
              <a:t>2019-02-19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563999-AD4A-4711-B3C9-F568B3DF1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"/>
          <p:cNvGrpSpPr>
            <a:grpSpLocks/>
          </p:cNvGrpSpPr>
          <p:nvPr/>
        </p:nvGrpSpPr>
        <p:grpSpPr bwMode="auto">
          <a:xfrm flipV="1">
            <a:off x="-30892" y="5079528"/>
            <a:ext cx="9144000" cy="1781176"/>
            <a:chOff x="-200637" y="4671363"/>
            <a:chExt cx="9794148" cy="1780539"/>
          </a:xfrm>
        </p:grpSpPr>
        <p:sp>
          <p:nvSpPr>
            <p:cNvPr id="12" name="Rectangle 11"/>
            <p:cNvSpPr/>
            <p:nvPr/>
          </p:nvSpPr>
          <p:spPr>
            <a:xfrm>
              <a:off x="-200637" y="5790151"/>
              <a:ext cx="9792448" cy="661751"/>
            </a:xfrm>
            <a:prstGeom prst="rect">
              <a:avLst/>
            </a:prstGeom>
            <a:solidFill>
              <a:srgbClr val="285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200637" y="5141095"/>
              <a:ext cx="9794148" cy="649056"/>
            </a:xfrm>
            <a:prstGeom prst="rect">
              <a:avLst/>
            </a:prstGeom>
            <a:solidFill>
              <a:srgbClr val="1A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198936" y="4671363"/>
              <a:ext cx="9792447" cy="469732"/>
            </a:xfrm>
            <a:prstGeom prst="rect">
              <a:avLst/>
            </a:prstGeom>
            <a:solidFill>
              <a:srgbClr val="1024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7843B6C7-733C-4CBE-9192-330030769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1" y="2269852"/>
            <a:ext cx="5142470" cy="122678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800" y="260350"/>
            <a:ext cx="8461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+mn-cs"/>
              </a:rPr>
              <a:t>Przychodzi IT do Legal…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107950" y="415925"/>
            <a:ext cx="539750" cy="212725"/>
          </a:xfrm>
          <a:prstGeom prst="rect">
            <a:avLst/>
          </a:prstGeom>
          <a:solidFill>
            <a:srgbClr val="28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flipH="1">
            <a:off x="0" y="5991225"/>
            <a:ext cx="9144000" cy="873125"/>
            <a:chOff x="-180528" y="5243235"/>
            <a:chExt cx="9793090" cy="1093082"/>
          </a:xfrm>
        </p:grpSpPr>
        <p:sp>
          <p:nvSpPr>
            <p:cNvPr id="14" name="Rectangle 13"/>
            <p:cNvSpPr/>
            <p:nvPr/>
          </p:nvSpPr>
          <p:spPr>
            <a:xfrm>
              <a:off x="-180528" y="5567185"/>
              <a:ext cx="9793090" cy="769132"/>
            </a:xfrm>
            <a:prstGeom prst="rect">
              <a:avLst/>
            </a:prstGeom>
            <a:solidFill>
              <a:srgbClr val="285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80528" y="5243235"/>
              <a:ext cx="9793090" cy="323950"/>
            </a:xfrm>
            <a:prstGeom prst="rect">
              <a:avLst/>
            </a:prstGeom>
            <a:solidFill>
              <a:srgbClr val="1A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251520" y="908720"/>
            <a:ext cx="84969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dirty="0">
                <a:latin typeface="Corbel"/>
                <a:cs typeface="Arial"/>
              </a:rPr>
              <a:t>„</a:t>
            </a:r>
            <a:r>
              <a:rPr lang="pl-PL" sz="2800" i="1" dirty="0">
                <a:latin typeface="Corbel"/>
                <a:cs typeface="Arial"/>
              </a:rPr>
              <a:t>Mam duży projekt integrujący lokalne rozwiązania IT</a:t>
            </a:r>
          </a:p>
          <a:p>
            <a:r>
              <a:rPr lang="pl-PL" sz="2800" i="1" dirty="0">
                <a:latin typeface="Corbel"/>
                <a:cs typeface="Arial"/>
              </a:rPr>
              <a:t>z rozwiązaniami centrali</a:t>
            </a:r>
            <a:r>
              <a:rPr lang="pl-PL" sz="2800" dirty="0">
                <a:latin typeface="Corbel"/>
                <a:cs typeface="Arial"/>
              </a:rPr>
              <a:t>…”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27584" y="2276872"/>
            <a:ext cx="7848872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3600"/>
              </a:spcBef>
              <a:buAutoNum type="arabicPeriod"/>
            </a:pPr>
            <a:r>
              <a:rPr lang="pl-PL" sz="3200" b="1" dirty="0">
                <a:latin typeface="Corbel"/>
                <a:cs typeface="Arial"/>
              </a:rPr>
              <a:t>PROCEDURA</a:t>
            </a:r>
          </a:p>
          <a:p>
            <a:pPr marL="342900" indent="-342900">
              <a:spcBef>
                <a:spcPts val="3600"/>
              </a:spcBef>
              <a:buAutoNum type="arabicPeriod"/>
            </a:pPr>
            <a:r>
              <a:rPr lang="pl-PL" sz="3200" b="1" dirty="0">
                <a:latin typeface="Corbel"/>
                <a:cs typeface="Arial"/>
              </a:rPr>
              <a:t>LEGALNOŚĆ</a:t>
            </a:r>
          </a:p>
          <a:p>
            <a:pPr marL="342900" indent="-342900">
              <a:spcBef>
                <a:spcPts val="3600"/>
              </a:spcBef>
              <a:buAutoNum type="arabicPeriod"/>
            </a:pPr>
            <a:r>
              <a:rPr lang="pl-PL" sz="3200" b="1" dirty="0">
                <a:latin typeface="Corbel"/>
                <a:cs typeface="Arial"/>
              </a:rPr>
              <a:t>RODO I TAJEMNICA UBEZPIECZENIOWA </a:t>
            </a:r>
            <a:endParaRPr lang="pl-PL" sz="3200" b="1" dirty="0">
              <a:latin typeface="Corbel"/>
            </a:endParaRPr>
          </a:p>
        </p:txBody>
      </p:sp>
      <p:pic>
        <p:nvPicPr>
          <p:cNvPr id="37890" name="Picture 2" descr="C:\Users\ADMIN\AppData\Local\Microsoft\Windows\Temporary Internet Files\Content.IE5\5SA8BM2W\gantt-chart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44824"/>
            <a:ext cx="2088232" cy="1430750"/>
          </a:xfrm>
          <a:prstGeom prst="rect">
            <a:avLst/>
          </a:prstGeom>
          <a:noFill/>
        </p:spPr>
      </p:pic>
      <p:pic>
        <p:nvPicPr>
          <p:cNvPr id="37892" name="Picture 4" descr="C:\Users\ADMIN\AppData\Local\Microsoft\Windows\Temporary Internet Files\Content.IE5\5SA8BM2W\Allowed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780928"/>
            <a:ext cx="1508974" cy="1395835"/>
          </a:xfrm>
          <a:prstGeom prst="rect">
            <a:avLst/>
          </a:prstGeom>
          <a:noFill/>
        </p:spPr>
      </p:pic>
      <p:pic>
        <p:nvPicPr>
          <p:cNvPr id="37893" name="Picture 5" descr="C:\Users\ADMIN\AppData\Local\Microsoft\Windows\Temporary Internet Files\Content.IE5\PVCMDZAD\Not_allowed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780928"/>
            <a:ext cx="1512168" cy="1397998"/>
          </a:xfrm>
          <a:prstGeom prst="rect">
            <a:avLst/>
          </a:prstGeom>
          <a:noFill/>
        </p:spPr>
      </p:pic>
      <p:pic>
        <p:nvPicPr>
          <p:cNvPr id="4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B90A285-D1CB-457F-A7CB-B274D42B0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372" y="6296092"/>
            <a:ext cx="1940011" cy="4544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Users\ADMIN\AppData\Local\Microsoft\Windows\Temporary Internet Files\Content.IE5\UUTN9H3D\puzzle-1020427_6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0021" y="5209336"/>
            <a:ext cx="1917319" cy="191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333825" y="1320320"/>
            <a:ext cx="7848600" cy="436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marL="285750" indent="-285750">
              <a:spcBef>
                <a:spcPts val="2400"/>
              </a:spcBef>
              <a:spcAft>
                <a:spcPts val="800"/>
              </a:spcAft>
              <a:buFont typeface="Arial" charset="0"/>
              <a:buChar char="•"/>
            </a:pPr>
            <a:r>
              <a:rPr lang="pl-PL" sz="2400" b="1" dirty="0">
                <a:solidFill>
                  <a:srgbClr val="404040"/>
                </a:solidFill>
                <a:latin typeface="Corbel"/>
                <a:cs typeface="Arial"/>
              </a:rPr>
              <a:t>Inflacja prawa</a:t>
            </a:r>
            <a:endParaRPr lang="pl-PL" sz="2400" b="1" dirty="0">
              <a:solidFill>
                <a:srgbClr val="404040"/>
              </a:solidFill>
              <a:latin typeface="Corbel"/>
            </a:endParaRPr>
          </a:p>
          <a:p>
            <a:pPr marL="182880" indent="-285750">
              <a:spcBef>
                <a:spcPts val="2400"/>
              </a:spcBef>
              <a:spcAft>
                <a:spcPts val="800"/>
              </a:spcAft>
              <a:buFont typeface="Arial" charset="0"/>
              <a:buChar char="•"/>
            </a:pPr>
            <a:r>
              <a:rPr lang="pl-PL" sz="2400" b="1" dirty="0">
                <a:solidFill>
                  <a:srgbClr val="404040"/>
                </a:solidFill>
                <a:latin typeface="Corbel"/>
                <a:cs typeface="Arial"/>
              </a:rPr>
              <a:t>Wzrost specjalizacji</a:t>
            </a:r>
            <a:endParaRPr lang="pl-PL" dirty="0"/>
          </a:p>
          <a:p>
            <a:pPr marL="285750" indent="-285750">
              <a:spcBef>
                <a:spcPts val="2400"/>
              </a:spcBef>
              <a:spcAft>
                <a:spcPts val="800"/>
              </a:spcAft>
              <a:buFont typeface="Arial" charset="0"/>
              <a:buChar char="•"/>
            </a:pPr>
            <a:r>
              <a:rPr lang="pl-PL" sz="2400" b="1" dirty="0">
                <a:solidFill>
                  <a:srgbClr val="404040"/>
                </a:solidFill>
                <a:latin typeface="Corbel"/>
                <a:cs typeface="Arial"/>
              </a:rPr>
              <a:t>Prawo EU vs. Prawo krajowe</a:t>
            </a:r>
            <a:endParaRPr lang="pl-PL" dirty="0"/>
          </a:p>
          <a:p>
            <a:pPr marL="285750" indent="-285750">
              <a:spcBef>
                <a:spcPts val="2400"/>
              </a:spcBef>
              <a:spcAft>
                <a:spcPts val="800"/>
              </a:spcAft>
              <a:buFont typeface="Arial" charset="0"/>
              <a:buChar char="•"/>
            </a:pPr>
            <a:r>
              <a:rPr lang="pl-PL" sz="2400" b="1" dirty="0">
                <a:solidFill>
                  <a:srgbClr val="404040"/>
                </a:solidFill>
                <a:latin typeface="Corbel"/>
                <a:cs typeface="Arial"/>
              </a:rPr>
              <a:t>Brak dostępu do informacji wewnątrz organizacji</a:t>
            </a:r>
            <a:endParaRPr lang="pl-PL" dirty="0">
              <a:latin typeface="Calibri"/>
              <a:cs typeface="Arial"/>
            </a:endParaRPr>
          </a:p>
          <a:p>
            <a:pPr marL="285750" indent="-285750">
              <a:spcBef>
                <a:spcPts val="2400"/>
              </a:spcBef>
              <a:spcAft>
                <a:spcPts val="800"/>
              </a:spcAft>
              <a:buFont typeface="Arial" charset="0"/>
              <a:buChar char="•"/>
            </a:pPr>
            <a:r>
              <a:rPr lang="pl-PL" sz="2400" b="1" dirty="0">
                <a:solidFill>
                  <a:srgbClr val="404040"/>
                </a:solidFill>
                <a:latin typeface="Corbel"/>
                <a:cs typeface="Arial"/>
              </a:rPr>
              <a:t>Brak regulacji chmury obliczeniowej</a:t>
            </a:r>
            <a:endParaRPr lang="pl-PL" sz="2400" b="1" dirty="0">
              <a:solidFill>
                <a:srgbClr val="404040"/>
              </a:solidFill>
              <a:latin typeface="Corbel"/>
            </a:endParaRPr>
          </a:p>
          <a:p>
            <a:pPr marL="285750" indent="-285750">
              <a:spcBef>
                <a:spcPts val="2400"/>
              </a:spcBef>
              <a:spcAft>
                <a:spcPts val="800"/>
              </a:spcAft>
              <a:buFont typeface="Arial" charset="0"/>
              <a:buChar char="•"/>
            </a:pPr>
            <a:r>
              <a:rPr lang="pl-PL" sz="2400" b="1" dirty="0">
                <a:solidFill>
                  <a:srgbClr val="404040"/>
                </a:solidFill>
                <a:latin typeface="Corbel"/>
                <a:cs typeface="Arial"/>
              </a:rPr>
              <a:t>Niechęć do nawiązania współpracy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431800" y="260350"/>
            <a:ext cx="84613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+mn-cs"/>
              </a:rPr>
              <a:t>Dlaczego legal nie daje prostych odpowiedzi na pytania IT?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107950" y="415925"/>
            <a:ext cx="539750" cy="212725"/>
          </a:xfrm>
          <a:prstGeom prst="rect">
            <a:avLst/>
          </a:prstGeom>
          <a:solidFill>
            <a:srgbClr val="28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8198" name="Group 12"/>
          <p:cNvGrpSpPr>
            <a:grpSpLocks/>
          </p:cNvGrpSpPr>
          <p:nvPr/>
        </p:nvGrpSpPr>
        <p:grpSpPr bwMode="auto">
          <a:xfrm flipH="1">
            <a:off x="0" y="5991225"/>
            <a:ext cx="9144000" cy="873125"/>
            <a:chOff x="-180528" y="5243235"/>
            <a:chExt cx="9793090" cy="1093082"/>
          </a:xfrm>
        </p:grpSpPr>
        <p:sp>
          <p:nvSpPr>
            <p:cNvPr id="14" name="Rectangle 13"/>
            <p:cNvSpPr/>
            <p:nvPr/>
          </p:nvSpPr>
          <p:spPr>
            <a:xfrm>
              <a:off x="-180528" y="5567185"/>
              <a:ext cx="9793090" cy="769132"/>
            </a:xfrm>
            <a:prstGeom prst="rect">
              <a:avLst/>
            </a:prstGeom>
            <a:solidFill>
              <a:srgbClr val="285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80528" y="5243235"/>
              <a:ext cx="9793090" cy="323950"/>
            </a:xfrm>
            <a:prstGeom prst="rect">
              <a:avLst/>
            </a:prstGeom>
            <a:solidFill>
              <a:srgbClr val="1A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pic>
        <p:nvPicPr>
          <p:cNvPr id="8200" name="Picture 2" descr="C:\Users\ADMIN\AppData\Local\Microsoft\Windows\Temporary Internet Files\Content.IE5\UUTN9H3D\clause-67400_960_72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9245" y="599874"/>
            <a:ext cx="1546101" cy="109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C:\Users\ADMIN\AppData\Local\Microsoft\Windows\Temporary Internet Files\Content.IE5\5SA8BM2W\wo_i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5595" y="1649468"/>
            <a:ext cx="1754187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5" descr="C:\Users\ADMIN\AppData\Local\Microsoft\Windows\Temporary Internet Files\Content.IE5\PVCMDZAD\question-mark-1019820_960_72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26445" y="3841330"/>
            <a:ext cx="1333748" cy="133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C:\Users\ADMIN\AppData\Local\Microsoft\Windows\Temporary Internet Files\Content.IE5\76OSCXVT\1200px-European_Union_symbols.svg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28544" y="2348807"/>
            <a:ext cx="1224136" cy="1212915"/>
          </a:xfrm>
          <a:prstGeom prst="rect">
            <a:avLst/>
          </a:prstGeom>
          <a:noFill/>
        </p:spPr>
      </p:pic>
      <p:pic>
        <p:nvPicPr>
          <p:cNvPr id="2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6A04C80-4A0B-44D0-8F7D-5AEE2BF25D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372" y="6296092"/>
            <a:ext cx="1940011" cy="4544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0" y="4961581"/>
            <a:ext cx="9091697" cy="120015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+mn-cs"/>
              </a:rPr>
              <a:t>Paweł Żerański Kancelaria Radcy Prawnego</a:t>
            </a:r>
            <a:endParaRPr lang="en-US"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+mn-cs"/>
              </a:rPr>
              <a:t>ul. Filtrowa 65 lok. 26, 02-055 Warszawa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itchFamily="34" charset="0"/>
                <a:cs typeface="+mn-cs"/>
              </a:rPr>
              <a:t>T: +48 608 095 497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+mn-cs"/>
              </a:rPr>
              <a:t>E: </a:t>
            </a:r>
            <a:r>
              <a:rPr lang="pl-PL" err="1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+mn-cs"/>
              </a:rPr>
              <a:t>pzeranski@pzkancelaria.pro</a:t>
            </a:r>
            <a:endParaRPr lang="pl-PL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-10298" y="1883374"/>
            <a:ext cx="9144000" cy="2468092"/>
          </a:xfrm>
          <a:prstGeom prst="rect">
            <a:avLst/>
          </a:prstGeom>
          <a:solidFill>
            <a:srgbClr val="1A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TextBox 5"/>
          <p:cNvSpPr txBox="1"/>
          <p:nvPr/>
        </p:nvSpPr>
        <p:spPr>
          <a:xfrm>
            <a:off x="-8109" y="2771431"/>
            <a:ext cx="9180812" cy="70802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i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  <a:cs typeface="+mn-cs"/>
              </a:rPr>
              <a:t>Dziękuję za uwagę!</a:t>
            </a:r>
            <a:endParaRPr lang="en-US">
              <a:cs typeface="+mn-cs"/>
            </a:endParaRPr>
          </a:p>
        </p:txBody>
      </p:sp>
      <p:pic>
        <p:nvPicPr>
          <p:cNvPr id="3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9EB57EB-FAF2-4CA1-A039-51CB71C80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507" y="447230"/>
            <a:ext cx="4349579" cy="10414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4"/>
          <p:cNvGrpSpPr>
            <a:grpSpLocks/>
          </p:cNvGrpSpPr>
          <p:nvPr/>
        </p:nvGrpSpPr>
        <p:grpSpPr bwMode="auto">
          <a:xfrm flipH="1">
            <a:off x="-23813" y="5981700"/>
            <a:ext cx="9167813" cy="882650"/>
            <a:chOff x="-180528" y="5230634"/>
            <a:chExt cx="9795408" cy="1105683"/>
          </a:xfrm>
        </p:grpSpPr>
        <p:sp>
          <p:nvSpPr>
            <p:cNvPr id="16" name="Rectangle 15"/>
            <p:cNvSpPr/>
            <p:nvPr/>
          </p:nvSpPr>
          <p:spPr>
            <a:xfrm>
              <a:off x="-180528" y="5789442"/>
              <a:ext cx="9793711" cy="546875"/>
            </a:xfrm>
            <a:prstGeom prst="rect">
              <a:avLst/>
            </a:prstGeom>
            <a:solidFill>
              <a:srgbClr val="285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180528" y="5465293"/>
              <a:ext cx="9793711" cy="324149"/>
            </a:xfrm>
            <a:prstGeom prst="rect">
              <a:avLst/>
            </a:prstGeom>
            <a:solidFill>
              <a:srgbClr val="1A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178832" y="5230634"/>
              <a:ext cx="9793712" cy="234659"/>
            </a:xfrm>
            <a:prstGeom prst="rect">
              <a:avLst/>
            </a:prstGeom>
            <a:solidFill>
              <a:srgbClr val="1024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508003" y="5208899"/>
            <a:ext cx="46805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2800" dirty="0">
                <a:latin typeface="Cambria"/>
                <a:ea typeface="Malgun Gothic"/>
                <a:cs typeface="Calibri"/>
              </a:rPr>
              <a:t>Prawo IT w ubezpieczeniach</a:t>
            </a:r>
          </a:p>
        </p:txBody>
      </p:sp>
      <p:pic>
        <p:nvPicPr>
          <p:cNvPr id="3080" name="Picture 8" descr="C:\Users\ADMIN\AppData\Local\Microsoft\Windows\Temporary Internet Files\Content.IE5\UUTN9H3D\article02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331096" cy="2498551"/>
          </a:xfrm>
          <a:prstGeom prst="rect">
            <a:avLst/>
          </a:prstGeom>
          <a:noFill/>
        </p:spPr>
      </p:pic>
      <p:pic>
        <p:nvPicPr>
          <p:cNvPr id="3081" name="Picture 9" descr="C:\Users\ADMIN\AppData\Local\Microsoft\Windows\Temporary Internet Files\Content.IE5\UUTN9H3D\cloud_integration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764704"/>
            <a:ext cx="4079286" cy="3288482"/>
          </a:xfrm>
          <a:prstGeom prst="rect">
            <a:avLst/>
          </a:prstGeom>
          <a:noFill/>
        </p:spPr>
      </p:pic>
      <p:pic>
        <p:nvPicPr>
          <p:cNvPr id="2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A18A7F26-669A-484E-BD03-E927CFDDA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049" y="5276662"/>
            <a:ext cx="2094471" cy="485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0" y="-315913"/>
            <a:ext cx="9144000" cy="5286376"/>
          </a:xfrm>
          <a:prstGeom prst="rect">
            <a:avLst/>
          </a:prstGeom>
          <a:solidFill>
            <a:srgbClr val="1A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548534" y="5558348"/>
            <a:ext cx="3741345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l-PL" sz="4000" dirty="0">
                <a:latin typeface="Cambria"/>
                <a:cs typeface="Arial"/>
              </a:rPr>
              <a:t>Tytułem wstępu</a:t>
            </a:r>
          </a:p>
        </p:txBody>
      </p:sp>
      <p:pic>
        <p:nvPicPr>
          <p:cNvPr id="2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53F18F4-DF41-44D3-95D0-4B4266872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995" y="5770932"/>
            <a:ext cx="2094471" cy="48538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738" y="260350"/>
            <a:ext cx="3534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+mn-cs"/>
              </a:rPr>
              <a:t>Prawo ubezpieczeń a IT</a:t>
            </a:r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 flipH="1">
            <a:off x="0" y="5991225"/>
            <a:ext cx="9144000" cy="873125"/>
            <a:chOff x="-180528" y="5243235"/>
            <a:chExt cx="9793090" cy="1093082"/>
          </a:xfrm>
        </p:grpSpPr>
        <p:sp>
          <p:nvSpPr>
            <p:cNvPr id="9" name="Rectangle 8"/>
            <p:cNvSpPr/>
            <p:nvPr/>
          </p:nvSpPr>
          <p:spPr>
            <a:xfrm>
              <a:off x="-180528" y="5567185"/>
              <a:ext cx="9793090" cy="769132"/>
            </a:xfrm>
            <a:prstGeom prst="rect">
              <a:avLst/>
            </a:prstGeom>
            <a:solidFill>
              <a:srgbClr val="285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80528" y="5243235"/>
              <a:ext cx="9793090" cy="323950"/>
            </a:xfrm>
            <a:prstGeom prst="rect">
              <a:avLst/>
            </a:prstGeom>
            <a:solidFill>
              <a:srgbClr val="1A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14" name="Rectangle 13"/>
          <p:cNvSpPr/>
          <p:nvPr/>
        </p:nvSpPr>
        <p:spPr>
          <a:xfrm flipH="1">
            <a:off x="-107950" y="415925"/>
            <a:ext cx="539750" cy="212725"/>
          </a:xfrm>
          <a:prstGeom prst="rect">
            <a:avLst/>
          </a:prstGeom>
          <a:solidFill>
            <a:srgbClr val="28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938539888"/>
              </p:ext>
            </p:extLst>
          </p:nvPr>
        </p:nvGraphicFramePr>
        <p:xfrm>
          <a:off x="251520" y="692696"/>
          <a:ext cx="86044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Prostokąt 22"/>
          <p:cNvSpPr/>
          <p:nvPr/>
        </p:nvSpPr>
        <p:spPr>
          <a:xfrm>
            <a:off x="3810804" y="2225312"/>
            <a:ext cx="2304256" cy="6893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>
                <a:latin typeface="Corbel"/>
                <a:cs typeface="Calibri"/>
              </a:rPr>
              <a:t>RODO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3419872" y="4025440"/>
            <a:ext cx="2304256" cy="7717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>
                <a:latin typeface="Corbel"/>
                <a:cs typeface="Calibri"/>
              </a:rPr>
              <a:t>PAN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4386796" y="1484638"/>
            <a:ext cx="3558199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  <a:latin typeface="Corbel"/>
                <a:cs typeface="Arial"/>
              </a:rPr>
              <a:t>Prawo autorskie</a:t>
            </a:r>
            <a:endParaRPr lang="en-US"/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2B2608C-8A71-4DEF-A723-DDAE2E0B2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372" y="6296092"/>
            <a:ext cx="1940011" cy="454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738" y="260350"/>
            <a:ext cx="83232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+mn-cs"/>
              </a:rPr>
              <a:t>Nowe technologie w ubezpieczeniach a problemy prawne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 flipH="1">
            <a:off x="0" y="5991225"/>
            <a:ext cx="9144000" cy="873125"/>
            <a:chOff x="-180528" y="5243235"/>
            <a:chExt cx="9793090" cy="1093082"/>
          </a:xfrm>
        </p:grpSpPr>
        <p:sp>
          <p:nvSpPr>
            <p:cNvPr id="9" name="Rectangle 8"/>
            <p:cNvSpPr/>
            <p:nvPr/>
          </p:nvSpPr>
          <p:spPr>
            <a:xfrm>
              <a:off x="-180528" y="5567185"/>
              <a:ext cx="9793090" cy="769132"/>
            </a:xfrm>
            <a:prstGeom prst="rect">
              <a:avLst/>
            </a:prstGeom>
            <a:solidFill>
              <a:srgbClr val="285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80528" y="5243235"/>
              <a:ext cx="9793090" cy="323950"/>
            </a:xfrm>
            <a:prstGeom prst="rect">
              <a:avLst/>
            </a:prstGeom>
            <a:solidFill>
              <a:srgbClr val="1A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14" name="Rectangle 13"/>
          <p:cNvSpPr/>
          <p:nvPr/>
        </p:nvSpPr>
        <p:spPr>
          <a:xfrm flipH="1">
            <a:off x="-107950" y="415925"/>
            <a:ext cx="539750" cy="212725"/>
          </a:xfrm>
          <a:prstGeom prst="rect">
            <a:avLst/>
          </a:prstGeom>
          <a:solidFill>
            <a:srgbClr val="28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5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3692E4F-A6E9-4FE1-8535-CA790B8ED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372" y="6296092"/>
            <a:ext cx="1940011" cy="454490"/>
          </a:xfrm>
          <a:prstGeom prst="rect">
            <a:avLst/>
          </a:prstGeom>
        </p:spPr>
      </p:pic>
      <p:pic>
        <p:nvPicPr>
          <p:cNvPr id="17" name="Picture 17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CFFD3F4-EFB3-4CC0-96F9-149E890FB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019" y="3704427"/>
            <a:ext cx="3185983" cy="2190286"/>
          </a:xfrm>
          <a:prstGeom prst="rect">
            <a:avLst/>
          </a:prstGeom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A6702F54-3514-4C7E-8C02-7607BA46F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29" y="3475339"/>
            <a:ext cx="4050956" cy="2284455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889B367-905D-4390-BB64-9DEB392000A0}"/>
              </a:ext>
            </a:extLst>
          </p:cNvPr>
          <p:cNvSpPr/>
          <p:nvPr/>
        </p:nvSpPr>
        <p:spPr>
          <a:xfrm>
            <a:off x="1667218" y="4389652"/>
            <a:ext cx="1968500" cy="558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orbel"/>
                <a:cs typeface="Calibri"/>
              </a:rPr>
              <a:t>Blockchain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A7A18C0-D34A-4AC8-8A25-31F329A0247C}"/>
              </a:ext>
            </a:extLst>
          </p:cNvPr>
          <p:cNvSpPr/>
          <p:nvPr/>
        </p:nvSpPr>
        <p:spPr>
          <a:xfrm>
            <a:off x="6311813" y="4410247"/>
            <a:ext cx="1248976" cy="82524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orbel"/>
                <a:cs typeface="Calibri"/>
              </a:rPr>
              <a:t>IoT</a:t>
            </a:r>
            <a:endParaRPr lang="en-US"/>
          </a:p>
        </p:txBody>
      </p:sp>
      <p:pic>
        <p:nvPicPr>
          <p:cNvPr id="29" name="Picture 29">
            <a:extLst>
              <a:ext uri="{FF2B5EF4-FFF2-40B4-BE49-F238E27FC236}">
                <a16:creationId xmlns:a16="http://schemas.microsoft.com/office/drawing/2014/main" id="{13B363CD-D954-4DA0-BCFB-06D25B405C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550" y="1460723"/>
            <a:ext cx="2159343" cy="1840796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70B8C5A-24AB-416E-BE9C-EDC273F758C0}"/>
              </a:ext>
            </a:extLst>
          </p:cNvPr>
          <p:cNvSpPr/>
          <p:nvPr/>
        </p:nvSpPr>
        <p:spPr>
          <a:xfrm>
            <a:off x="7805437" y="1499715"/>
            <a:ext cx="716606" cy="63010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orbel"/>
                <a:cs typeface="Calibri"/>
              </a:rPr>
              <a:t>AI</a:t>
            </a:r>
            <a:endParaRPr lang="en-US"/>
          </a:p>
        </p:txBody>
      </p:sp>
      <p:pic>
        <p:nvPicPr>
          <p:cNvPr id="7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10495BE-E40E-406A-9806-EAAD75F1B7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7648" y="1163596"/>
            <a:ext cx="1225379" cy="104002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84D8510-CDE8-4041-A138-F1D21F1AE292}"/>
              </a:ext>
            </a:extLst>
          </p:cNvPr>
          <p:cNvSpPr/>
          <p:nvPr/>
        </p:nvSpPr>
        <p:spPr>
          <a:xfrm>
            <a:off x="4725516" y="2319895"/>
            <a:ext cx="1309473" cy="558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rbel"/>
                <a:cs typeface="Calibri"/>
              </a:rPr>
              <a:t>Cloud</a:t>
            </a:r>
            <a:endParaRPr lang="en-US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1E80AA65-E9E5-411B-A9BD-B641364A4F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01" y="1037966"/>
            <a:ext cx="1250093" cy="1250093"/>
          </a:xfrm>
          <a:prstGeom prst="rect">
            <a:avLst/>
          </a:prstGeom>
        </p:spPr>
      </p:pic>
      <p:pic>
        <p:nvPicPr>
          <p:cNvPr id="13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14AFA6A1-0424-4D68-9EB1-08CC5DE537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157" y="1037967"/>
            <a:ext cx="1250093" cy="1250093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C4C703-D8CF-4A4B-9055-A4D6E6A3EC05}"/>
              </a:ext>
            </a:extLst>
          </p:cNvPr>
          <p:cNvSpPr/>
          <p:nvPr/>
        </p:nvSpPr>
        <p:spPr>
          <a:xfrm>
            <a:off x="318271" y="2350786"/>
            <a:ext cx="3729337" cy="558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rbel"/>
                <a:cs typeface="Calibri"/>
              </a:rPr>
              <a:t>Waterfall vs. agile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0" y="-315913"/>
            <a:ext cx="9144000" cy="5286376"/>
          </a:xfrm>
          <a:prstGeom prst="rect">
            <a:avLst/>
          </a:prstGeom>
          <a:solidFill>
            <a:srgbClr val="1A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ole tekstowe 3">
            <a:extLst>
              <a:ext uri="{FF2B5EF4-FFF2-40B4-BE49-F238E27FC236}">
                <a16:creationId xmlns:a16="http://schemas.microsoft.com/office/drawing/2014/main" id="{1C3B28DE-8A57-4AC1-AA41-D120C68CCB80}"/>
              </a:ext>
            </a:extLst>
          </p:cNvPr>
          <p:cNvSpPr txBox="1"/>
          <p:nvPr/>
        </p:nvSpPr>
        <p:spPr>
          <a:xfrm>
            <a:off x="558831" y="5620132"/>
            <a:ext cx="531267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l-PL" sz="3600">
                <a:latin typeface="Cambria"/>
                <a:cs typeface="Arial"/>
              </a:rPr>
              <a:t>Ubezpieczenia w chmurze</a:t>
            </a:r>
            <a:endParaRPr lang="en-US" sz="3600"/>
          </a:p>
        </p:txBody>
      </p:sp>
      <p:pic>
        <p:nvPicPr>
          <p:cNvPr id="10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168D29AA-61E7-4A6E-B1F6-C89848603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995" y="5770932"/>
            <a:ext cx="2094471" cy="48538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650" y="1628775"/>
            <a:ext cx="7848600" cy="1887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Corbel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800" y="260350"/>
            <a:ext cx="84010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+mn-cs"/>
              </a:rPr>
              <a:t>Regulacja outsourcingu do chmury obliczeniowej a branże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107950" y="415925"/>
            <a:ext cx="539750" cy="212725"/>
          </a:xfrm>
          <a:prstGeom prst="rect">
            <a:avLst/>
          </a:prstGeom>
          <a:solidFill>
            <a:srgbClr val="28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 flipH="1">
            <a:off x="0" y="5991225"/>
            <a:ext cx="9144000" cy="873125"/>
            <a:chOff x="-180528" y="5243235"/>
            <a:chExt cx="9793090" cy="1093082"/>
          </a:xfrm>
        </p:grpSpPr>
        <p:sp>
          <p:nvSpPr>
            <p:cNvPr id="14" name="Rectangle 13"/>
            <p:cNvSpPr/>
            <p:nvPr/>
          </p:nvSpPr>
          <p:spPr>
            <a:xfrm>
              <a:off x="-180528" y="5567185"/>
              <a:ext cx="9793090" cy="769132"/>
            </a:xfrm>
            <a:prstGeom prst="rect">
              <a:avLst/>
            </a:prstGeom>
            <a:solidFill>
              <a:srgbClr val="285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80528" y="5243235"/>
              <a:ext cx="9793090" cy="323950"/>
            </a:xfrm>
            <a:prstGeom prst="rect">
              <a:avLst/>
            </a:prstGeom>
            <a:solidFill>
              <a:srgbClr val="1A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5220072" y="5085184"/>
            <a:ext cx="220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Ilość regulacji</a:t>
            </a:r>
          </a:p>
        </p:txBody>
      </p:sp>
      <p:graphicFrame>
        <p:nvGraphicFramePr>
          <p:cNvPr id="16" name="Wykres 15"/>
          <p:cNvGraphicFramePr/>
          <p:nvPr>
            <p:extLst>
              <p:ext uri="{D42A27DB-BD31-4B8C-83A1-F6EECF244321}">
                <p14:modId xmlns:p14="http://schemas.microsoft.com/office/powerpoint/2010/main" val="1217477560"/>
              </p:ext>
            </p:extLst>
          </p:nvPr>
        </p:nvGraphicFramePr>
        <p:xfrm>
          <a:off x="2936922" y="1124744"/>
          <a:ext cx="583520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251520" y="1412776"/>
            <a:ext cx="286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i="1" dirty="0"/>
              <a:t>Ubezpieczenia, banki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51520" y="2780928"/>
            <a:ext cx="2440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/>
              <a:t>Prawo, medycyna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1115616" y="3933056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/>
              <a:t>Inne</a:t>
            </a:r>
            <a:endParaRPr lang="pl-PL" b="1" i="1" dirty="0"/>
          </a:p>
        </p:txBody>
      </p:sp>
      <p:pic>
        <p:nvPicPr>
          <p:cNvPr id="5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977DDB1-FE59-4A79-9D7A-BFF482CA2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372" y="6296092"/>
            <a:ext cx="1940011" cy="4544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947351" y="1567309"/>
            <a:ext cx="6530547" cy="617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285750" indent="-285750">
              <a:spcAft>
                <a:spcPts val="800"/>
              </a:spcAft>
            </a:pPr>
            <a:r>
              <a:rPr lang="pl-PL" sz="3200" b="1" u="sng">
                <a:solidFill>
                  <a:srgbClr val="404040"/>
                </a:solidFill>
                <a:latin typeface="Corbel"/>
                <a:cs typeface="Arial"/>
              </a:rPr>
              <a:t>Komunikat KNF 2017 =&gt; zgodność z</a:t>
            </a:r>
            <a:r>
              <a:rPr lang="pl-PL" sz="3200" b="1">
                <a:solidFill>
                  <a:srgbClr val="404040"/>
                </a:solidFill>
                <a:latin typeface="Corbel"/>
                <a:cs typeface="Arial"/>
              </a:rPr>
              <a:t>: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pl-PL" sz="3000" dirty="0">
                <a:solidFill>
                  <a:srgbClr val="404040"/>
                </a:solidFill>
                <a:latin typeface="Corbel"/>
                <a:cs typeface="Arial"/>
              </a:rPr>
              <a:t>przepisami </a:t>
            </a:r>
            <a:r>
              <a:rPr lang="pl-PL" sz="3000" u="sng" dirty="0">
                <a:solidFill>
                  <a:srgbClr val="404040"/>
                </a:solidFill>
                <a:latin typeface="Corbel"/>
                <a:cs typeface="Arial"/>
              </a:rPr>
              <a:t>prawa</a:t>
            </a:r>
            <a:r>
              <a:rPr lang="pl-PL" sz="3000" dirty="0">
                <a:solidFill>
                  <a:srgbClr val="404040"/>
                </a:solidFill>
                <a:latin typeface="Corbel"/>
                <a:cs typeface="Arial"/>
              </a:rPr>
              <a:t>,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pl-PL" sz="3000" dirty="0">
                <a:solidFill>
                  <a:srgbClr val="404040"/>
                </a:solidFill>
                <a:latin typeface="Corbel"/>
                <a:cs typeface="Arial"/>
              </a:rPr>
              <a:t>regulacjami </a:t>
            </a:r>
            <a:r>
              <a:rPr lang="pl-PL" sz="3000" u="sng" dirty="0">
                <a:solidFill>
                  <a:srgbClr val="404040"/>
                </a:solidFill>
                <a:latin typeface="Corbel"/>
                <a:cs typeface="Arial"/>
              </a:rPr>
              <a:t>zewnętrznymi</a:t>
            </a:r>
            <a:r>
              <a:rPr lang="pl-PL" sz="3000" dirty="0">
                <a:solidFill>
                  <a:srgbClr val="404040"/>
                </a:solidFill>
                <a:latin typeface="Corbel"/>
                <a:cs typeface="Arial"/>
              </a:rPr>
              <a:t> </a:t>
            </a:r>
            <a:br>
              <a:rPr lang="pl-PL" sz="3000" dirty="0">
                <a:solidFill>
                  <a:srgbClr val="404040"/>
                </a:solidFill>
                <a:latin typeface="Corbel"/>
                <a:cs typeface="Arial"/>
              </a:rPr>
            </a:br>
            <a:r>
              <a:rPr lang="pl-PL" sz="3000">
                <a:solidFill>
                  <a:srgbClr val="404040"/>
                </a:solidFill>
                <a:latin typeface="Corbel"/>
                <a:cs typeface="Arial"/>
              </a:rPr>
              <a:t>i </a:t>
            </a:r>
            <a:r>
              <a:rPr lang="pl-PL" sz="3000" dirty="0">
                <a:solidFill>
                  <a:srgbClr val="404040"/>
                </a:solidFill>
                <a:latin typeface="Corbel"/>
                <a:cs typeface="Arial"/>
              </a:rPr>
              <a:t>wewnętrznymi,</a:t>
            </a:r>
          </a:p>
          <a:p>
            <a:pPr marL="285750" indent="-285750">
              <a:spcAft>
                <a:spcPts val="800"/>
              </a:spcAft>
              <a:buFontTx/>
              <a:buChar char="-"/>
            </a:pPr>
            <a:r>
              <a:rPr lang="pl-PL" sz="3000" dirty="0">
                <a:solidFill>
                  <a:srgbClr val="404040"/>
                </a:solidFill>
                <a:latin typeface="Corbel"/>
                <a:cs typeface="Arial"/>
              </a:rPr>
              <a:t>przyjętymi przez podmiot </a:t>
            </a:r>
            <a:br>
              <a:rPr lang="pl-PL" sz="3000" dirty="0">
                <a:solidFill>
                  <a:srgbClr val="404040"/>
                </a:solidFill>
                <a:latin typeface="Corbel"/>
                <a:cs typeface="Arial"/>
              </a:rPr>
            </a:br>
            <a:r>
              <a:rPr lang="pl-PL" sz="3000">
                <a:solidFill>
                  <a:srgbClr val="404040"/>
                </a:solidFill>
                <a:latin typeface="Corbel"/>
                <a:cs typeface="Arial"/>
              </a:rPr>
              <a:t>nadzorowany </a:t>
            </a:r>
            <a:r>
              <a:rPr lang="pl-PL" sz="3000" dirty="0">
                <a:solidFill>
                  <a:srgbClr val="404040"/>
                </a:solidFill>
                <a:latin typeface="Corbel"/>
                <a:cs typeface="Arial"/>
              </a:rPr>
              <a:t>standardami.</a:t>
            </a:r>
          </a:p>
          <a:p>
            <a:pPr marL="285750" indent="-285750">
              <a:spcAft>
                <a:spcPts val="800"/>
              </a:spcAft>
              <a:buFont typeface="Arial" charset="0"/>
              <a:buChar char="•"/>
            </a:pPr>
            <a:endParaRPr lang="pl-PL" sz="3200" dirty="0">
              <a:solidFill>
                <a:srgbClr val="404040"/>
              </a:solidFill>
              <a:latin typeface="Corbel" pitchFamily="34" charset="0"/>
            </a:endParaRPr>
          </a:p>
          <a:p>
            <a:pPr marL="285750" indent="-285750">
              <a:spcAft>
                <a:spcPts val="800"/>
              </a:spcAft>
              <a:buFont typeface="Arial" charset="0"/>
              <a:buChar char="•"/>
            </a:pPr>
            <a:endParaRPr lang="pl-PL" sz="3200" dirty="0">
              <a:solidFill>
                <a:srgbClr val="404040"/>
              </a:solidFill>
              <a:latin typeface="Corbel" pitchFamily="34" charset="0"/>
            </a:endParaRPr>
          </a:p>
          <a:p>
            <a:pPr marL="285750" indent="-285750">
              <a:spcAft>
                <a:spcPts val="800"/>
              </a:spcAft>
              <a:buFont typeface="Arial" charset="0"/>
              <a:buChar char="•"/>
            </a:pPr>
            <a:endParaRPr lang="pl-PL" sz="3200" dirty="0">
              <a:solidFill>
                <a:srgbClr val="404040"/>
              </a:solidFill>
              <a:latin typeface="Corbel" pitchFamily="34" charset="0"/>
            </a:endParaRPr>
          </a:p>
          <a:p>
            <a:pPr marL="285750" indent="-285750">
              <a:spcAft>
                <a:spcPts val="800"/>
              </a:spcAft>
              <a:buFont typeface="Arial" charset="0"/>
              <a:buChar char="•"/>
            </a:pPr>
            <a:endParaRPr lang="pl-PL" sz="3200" dirty="0">
              <a:solidFill>
                <a:srgbClr val="404040"/>
              </a:solidFill>
              <a:latin typeface="Corbel" pitchFamily="34" charset="0"/>
            </a:endParaRPr>
          </a:p>
          <a:p>
            <a:pPr marL="285750" indent="-285750">
              <a:spcAft>
                <a:spcPts val="800"/>
              </a:spcAft>
              <a:buFont typeface="Arial" charset="0"/>
              <a:buChar char="•"/>
            </a:pPr>
            <a:endParaRPr lang="pl-PL" sz="3200" dirty="0">
              <a:solidFill>
                <a:srgbClr val="404040"/>
              </a:solidFill>
              <a:latin typeface="Corbe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800" y="260350"/>
            <a:ext cx="8461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+mn-cs"/>
              </a:rPr>
              <a:t>Regulacje, </a:t>
            </a:r>
            <a:r>
              <a:rPr lang="pl-PL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+mn-cs"/>
              </a:rPr>
              <a:t>regulacje</a:t>
            </a:r>
            <a:r>
              <a:rPr lang="pl-PL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cs typeface="+mn-cs"/>
              </a:rPr>
              <a:t>… 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107950" y="415925"/>
            <a:ext cx="539750" cy="212725"/>
          </a:xfrm>
          <a:prstGeom prst="rect">
            <a:avLst/>
          </a:prstGeom>
          <a:solidFill>
            <a:srgbClr val="28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7174" name="Group 12"/>
          <p:cNvGrpSpPr>
            <a:grpSpLocks/>
          </p:cNvGrpSpPr>
          <p:nvPr/>
        </p:nvGrpSpPr>
        <p:grpSpPr bwMode="auto">
          <a:xfrm flipH="1">
            <a:off x="0" y="5991225"/>
            <a:ext cx="9144000" cy="873125"/>
            <a:chOff x="-180528" y="5243235"/>
            <a:chExt cx="9793090" cy="1093082"/>
          </a:xfrm>
        </p:grpSpPr>
        <p:sp>
          <p:nvSpPr>
            <p:cNvPr id="14" name="Rectangle 13"/>
            <p:cNvSpPr/>
            <p:nvPr/>
          </p:nvSpPr>
          <p:spPr>
            <a:xfrm>
              <a:off x="-180528" y="5567185"/>
              <a:ext cx="9793090" cy="769132"/>
            </a:xfrm>
            <a:prstGeom prst="rect">
              <a:avLst/>
            </a:prstGeom>
            <a:solidFill>
              <a:srgbClr val="285D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80528" y="5243235"/>
              <a:ext cx="9793090" cy="323950"/>
            </a:xfrm>
            <a:prstGeom prst="rect">
              <a:avLst/>
            </a:prstGeom>
            <a:solidFill>
              <a:srgbClr val="1A3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pic>
        <p:nvPicPr>
          <p:cNvPr id="2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0D74F7D-054C-49FF-8496-22896B10A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372" y="6296092"/>
            <a:ext cx="1940011" cy="4544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0" y="-315913"/>
            <a:ext cx="9144000" cy="5286376"/>
          </a:xfrm>
          <a:prstGeom prst="rect">
            <a:avLst/>
          </a:prstGeom>
          <a:solidFill>
            <a:srgbClr val="1A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pole tekstowe 3">
            <a:extLst>
              <a:ext uri="{FF2B5EF4-FFF2-40B4-BE49-F238E27FC236}">
                <a16:creationId xmlns:a16="http://schemas.microsoft.com/office/drawing/2014/main" id="{9991397F-9777-451A-8AEF-CE23151A80CB}"/>
              </a:ext>
            </a:extLst>
          </p:cNvPr>
          <p:cNvSpPr txBox="1"/>
          <p:nvPr/>
        </p:nvSpPr>
        <p:spPr>
          <a:xfrm>
            <a:off x="558831" y="5620132"/>
            <a:ext cx="4069512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l-PL" sz="3600">
                <a:latin typeface="Cambria"/>
                <a:cs typeface="Arial"/>
              </a:rPr>
              <a:t>Studium przypadku</a:t>
            </a:r>
            <a:endParaRPr lang="en-US"/>
          </a:p>
        </p:txBody>
      </p:sp>
      <p:pic>
        <p:nvPicPr>
          <p:cNvPr id="3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9D0819AE-2498-42D4-9A0C-3603838F7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995" y="5770932"/>
            <a:ext cx="2094471" cy="48538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2781</TotalTime>
  <Words>1273</Words>
  <Application>Microsoft Office PowerPoint</Application>
  <PresentationFormat>On-screen Show (4:3)</PresentationFormat>
  <Paragraphs>121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Pham</dc:creator>
  <cp:lastModifiedBy>Paweł Żerański</cp:lastModifiedBy>
  <cp:revision>642</cp:revision>
  <dcterms:created xsi:type="dcterms:W3CDTF">2012-07-18T20:41:49Z</dcterms:created>
  <dcterms:modified xsi:type="dcterms:W3CDTF">2019-02-19T03:13:49Z</dcterms:modified>
</cp:coreProperties>
</file>